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7" r:id="rId7"/>
    <p:sldId id="271" r:id="rId8"/>
    <p:sldId id="272" r:id="rId9"/>
    <p:sldId id="273" r:id="rId10"/>
    <p:sldId id="274" r:id="rId11"/>
    <p:sldId id="275" r:id="rId12"/>
    <p:sldId id="277" r:id="rId13"/>
    <p:sldId id="279" r:id="rId14"/>
    <p:sldId id="280" r:id="rId15"/>
    <p:sldId id="282" r:id="rId16"/>
    <p:sldId id="276" r:id="rId17"/>
    <p:sldId id="278" r:id="rId18"/>
    <p:sldId id="283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0DB1F6-000C-4234-B60A-86BFCFA880C2}">
          <p14:sldIdLst>
            <p14:sldId id="256"/>
            <p14:sldId id="257"/>
            <p14:sldId id="258"/>
            <p14:sldId id="259"/>
            <p14:sldId id="266"/>
            <p14:sldId id="267"/>
            <p14:sldId id="271"/>
            <p14:sldId id="272"/>
            <p14:sldId id="273"/>
            <p14:sldId id="274"/>
            <p14:sldId id="275"/>
            <p14:sldId id="277"/>
            <p14:sldId id="279"/>
            <p14:sldId id="280"/>
            <p14:sldId id="282"/>
            <p14:sldId id="276"/>
            <p14:sldId id="278"/>
            <p14:sldId id="28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3676-203E-47BF-A11F-B411385F87A9}" v="354" dt="2024-06-25T14:17:18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08" y="45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Injuires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1180</c:v>
                </c:pt>
                <c:pt idx="1">
                  <c:v>900</c:v>
                </c:pt>
                <c:pt idx="2">
                  <c:v>620</c:v>
                </c:pt>
                <c:pt idx="3">
                  <c:v>580</c:v>
                </c:pt>
                <c:pt idx="4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C-4CF4-A2BD-5799E13DD9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Injury Costs(€m)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180</c:v>
                </c:pt>
                <c:pt idx="1">
                  <c:v>300</c:v>
                </c:pt>
                <c:pt idx="2">
                  <c:v>100</c:v>
                </c:pt>
                <c:pt idx="3">
                  <c:v>110</c:v>
                </c:pt>
                <c:pt idx="4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5C-4CF4-A2BD-5799E13DD9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Injury Costs(₹Cr)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1620</c:v>
                </c:pt>
                <c:pt idx="1">
                  <c:v>2700</c:v>
                </c:pt>
                <c:pt idx="2">
                  <c:v>900</c:v>
                </c:pt>
                <c:pt idx="3">
                  <c:v>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5C-4CF4-A2BD-5799E13DD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93498880"/>
        <c:axId val="93497920"/>
        <c:axId val="576642831"/>
      </c:bar3DChart>
      <c:catAx>
        <c:axId val="9349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  <c:auto val="1"/>
        <c:lblAlgn val="ctr"/>
        <c:lblOffset val="100"/>
        <c:noMultiLvlLbl val="0"/>
      </c:catAx>
      <c:valAx>
        <c:axId val="9349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8880"/>
        <c:crosses val="autoZero"/>
        <c:crossBetween val="between"/>
      </c:valAx>
      <c:serAx>
        <c:axId val="576642831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6598482254935523E-2"/>
          <c:y val="3.6358194078517529E-2"/>
          <c:w val="0.8353036441097037"/>
          <c:h val="0.78299090677954941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Injuires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1180</c:v>
                </c:pt>
                <c:pt idx="1">
                  <c:v>900</c:v>
                </c:pt>
                <c:pt idx="2">
                  <c:v>620</c:v>
                </c:pt>
                <c:pt idx="3">
                  <c:v>580</c:v>
                </c:pt>
                <c:pt idx="4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4-481C-A6AB-A594BCD14F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Injury Costs(€m)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180</c:v>
                </c:pt>
                <c:pt idx="1">
                  <c:v>300</c:v>
                </c:pt>
                <c:pt idx="2">
                  <c:v>100</c:v>
                </c:pt>
                <c:pt idx="3">
                  <c:v>110</c:v>
                </c:pt>
                <c:pt idx="4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44-481C-A6AB-A594BCD14F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Injury Costs(₹Cr)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1620</c:v>
                </c:pt>
                <c:pt idx="1">
                  <c:v>2700</c:v>
                </c:pt>
                <c:pt idx="2">
                  <c:v>900</c:v>
                </c:pt>
                <c:pt idx="3">
                  <c:v>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44-481C-A6AB-A594BCD14F2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93498880"/>
        <c:axId val="93497920"/>
        <c:axId val="576642831"/>
      </c:bar3DChart>
      <c:catAx>
        <c:axId val="9349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  <c:auto val="1"/>
        <c:lblAlgn val="ctr"/>
        <c:lblOffset val="100"/>
        <c:noMultiLvlLbl val="0"/>
      </c:catAx>
      <c:valAx>
        <c:axId val="934979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3498880"/>
        <c:crosses val="autoZero"/>
        <c:crossBetween val="between"/>
      </c:valAx>
      <c:serAx>
        <c:axId val="5766428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</c:ser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4521187568945186E-2"/>
          <c:y val="2.349377392452941E-2"/>
          <c:w val="0.8353036441097037"/>
          <c:h val="0.78299090677954941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Injuires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1180</c:v>
                </c:pt>
                <c:pt idx="1">
                  <c:v>900</c:v>
                </c:pt>
                <c:pt idx="2">
                  <c:v>620</c:v>
                </c:pt>
                <c:pt idx="3">
                  <c:v>580</c:v>
                </c:pt>
                <c:pt idx="4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4-481C-A6AB-A594BCD14F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Injury Costs(€m)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180</c:v>
                </c:pt>
                <c:pt idx="1">
                  <c:v>300</c:v>
                </c:pt>
                <c:pt idx="2">
                  <c:v>100</c:v>
                </c:pt>
                <c:pt idx="3">
                  <c:v>110</c:v>
                </c:pt>
                <c:pt idx="4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44-481C-A6AB-A594BCD14F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Injury Costs(₹Cr)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Bundesliga</c:v>
                </c:pt>
                <c:pt idx="1">
                  <c:v>Premier League</c:v>
                </c:pt>
                <c:pt idx="2">
                  <c:v>Serie A</c:v>
                </c:pt>
                <c:pt idx="3">
                  <c:v>Ligue 1</c:v>
                </c:pt>
                <c:pt idx="4">
                  <c:v>LaLiga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1620</c:v>
                </c:pt>
                <c:pt idx="1">
                  <c:v>2700</c:v>
                </c:pt>
                <c:pt idx="2">
                  <c:v>900</c:v>
                </c:pt>
                <c:pt idx="3">
                  <c:v>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44-481C-A6AB-A594BCD1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93498880"/>
        <c:axId val="93497920"/>
        <c:axId val="576642831"/>
      </c:bar3DChart>
      <c:catAx>
        <c:axId val="9349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  <c:auto val="1"/>
        <c:lblAlgn val="ctr"/>
        <c:lblOffset val="100"/>
        <c:noMultiLvlLbl val="0"/>
      </c:catAx>
      <c:valAx>
        <c:axId val="9349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8880"/>
        <c:crosses val="autoZero"/>
        <c:crossBetween val="between"/>
      </c:valAx>
      <c:serAx>
        <c:axId val="576642831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97920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BF9AC-1DEC-4766-A1F5-EFDD1579428F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8A8F9E8-9633-4768-B541-B0AD8E88D889}">
      <dgm:prSet/>
      <dgm:spPr/>
      <dgm:t>
        <a:bodyPr/>
        <a:lstStyle/>
        <a:p>
          <a:r>
            <a:rPr lang="en-IN" b="1" dirty="0"/>
            <a:t>Introduction</a:t>
          </a:r>
          <a:endParaRPr lang="en-US" dirty="0"/>
        </a:p>
      </dgm:t>
    </dgm:pt>
    <dgm:pt modelId="{07FAB268-570E-4FBA-B144-1442D3AED7A1}" type="parTrans" cxnId="{F306E560-A7B6-40ED-A50B-4E1247DC5D70}">
      <dgm:prSet/>
      <dgm:spPr/>
      <dgm:t>
        <a:bodyPr/>
        <a:lstStyle/>
        <a:p>
          <a:endParaRPr lang="en-US"/>
        </a:p>
      </dgm:t>
    </dgm:pt>
    <dgm:pt modelId="{9CA9E9E7-0D74-4DF7-9A85-CE57F524BA48}" type="sibTrans" cxnId="{F306E560-A7B6-40ED-A50B-4E1247DC5D70}">
      <dgm:prSet/>
      <dgm:spPr/>
      <dgm:t>
        <a:bodyPr/>
        <a:lstStyle/>
        <a:p>
          <a:endParaRPr lang="en-US"/>
        </a:p>
      </dgm:t>
    </dgm:pt>
    <dgm:pt modelId="{E955DD7B-FA46-4D4F-916E-F383624156C0}">
      <dgm:prSet/>
      <dgm:spPr/>
      <dgm:t>
        <a:bodyPr/>
        <a:lstStyle/>
        <a:p>
          <a:r>
            <a:rPr lang="en-IN" b="1" dirty="0"/>
            <a:t>Literature Survey</a:t>
          </a:r>
          <a:endParaRPr lang="en-US" dirty="0"/>
        </a:p>
      </dgm:t>
    </dgm:pt>
    <dgm:pt modelId="{16CA8906-7E97-43A9-8809-79802D146D39}" type="parTrans" cxnId="{B3626AA1-D17D-4149-B8A9-C588902B5AFF}">
      <dgm:prSet/>
      <dgm:spPr/>
      <dgm:t>
        <a:bodyPr/>
        <a:lstStyle/>
        <a:p>
          <a:endParaRPr lang="en-US"/>
        </a:p>
      </dgm:t>
    </dgm:pt>
    <dgm:pt modelId="{053D7D75-D4BF-4C3E-8708-DB38E9FF57B0}" type="sibTrans" cxnId="{B3626AA1-D17D-4149-B8A9-C588902B5AFF}">
      <dgm:prSet/>
      <dgm:spPr/>
      <dgm:t>
        <a:bodyPr/>
        <a:lstStyle/>
        <a:p>
          <a:endParaRPr lang="en-US"/>
        </a:p>
      </dgm:t>
    </dgm:pt>
    <dgm:pt modelId="{462F2103-E7E6-4E70-8EDD-185BC77E8B9F}">
      <dgm:prSet/>
      <dgm:spPr/>
      <dgm:t>
        <a:bodyPr/>
        <a:lstStyle/>
        <a:p>
          <a:r>
            <a:rPr lang="en-IN" b="1" dirty="0"/>
            <a:t>Problem Statement</a:t>
          </a:r>
          <a:endParaRPr lang="en-US" dirty="0"/>
        </a:p>
      </dgm:t>
    </dgm:pt>
    <dgm:pt modelId="{A6A618DD-26EE-457A-B20D-28C5509C8D84}" type="parTrans" cxnId="{015361D1-A36E-4870-B57E-487AD1320AB9}">
      <dgm:prSet/>
      <dgm:spPr/>
      <dgm:t>
        <a:bodyPr/>
        <a:lstStyle/>
        <a:p>
          <a:endParaRPr lang="en-US"/>
        </a:p>
      </dgm:t>
    </dgm:pt>
    <dgm:pt modelId="{E43CA43E-91C8-4D35-AAA0-A54604385263}" type="sibTrans" cxnId="{015361D1-A36E-4870-B57E-487AD1320AB9}">
      <dgm:prSet/>
      <dgm:spPr/>
      <dgm:t>
        <a:bodyPr/>
        <a:lstStyle/>
        <a:p>
          <a:endParaRPr lang="en-US"/>
        </a:p>
      </dgm:t>
    </dgm:pt>
    <dgm:pt modelId="{AD374569-BB3D-4713-8C9A-E186F7CC4B94}">
      <dgm:prSet/>
      <dgm:spPr/>
      <dgm:t>
        <a:bodyPr/>
        <a:lstStyle/>
        <a:p>
          <a:r>
            <a:rPr lang="en-IN" b="1" dirty="0"/>
            <a:t>Objectives</a:t>
          </a:r>
          <a:endParaRPr lang="en-US" dirty="0"/>
        </a:p>
      </dgm:t>
    </dgm:pt>
    <dgm:pt modelId="{A1880B90-735D-471A-A8D7-81DBA7A4DF22}" type="parTrans" cxnId="{14744CC5-677A-40D5-9378-92B196B608A6}">
      <dgm:prSet/>
      <dgm:spPr/>
      <dgm:t>
        <a:bodyPr/>
        <a:lstStyle/>
        <a:p>
          <a:endParaRPr lang="en-US"/>
        </a:p>
      </dgm:t>
    </dgm:pt>
    <dgm:pt modelId="{689ED4EE-7FFA-418C-99EF-BE309C2793CC}" type="sibTrans" cxnId="{14744CC5-677A-40D5-9378-92B196B608A6}">
      <dgm:prSet/>
      <dgm:spPr/>
      <dgm:t>
        <a:bodyPr/>
        <a:lstStyle/>
        <a:p>
          <a:endParaRPr lang="en-US"/>
        </a:p>
      </dgm:t>
    </dgm:pt>
    <dgm:pt modelId="{21C960C3-4E98-4C1F-9192-DE012C3D245B}">
      <dgm:prSet/>
      <dgm:spPr/>
      <dgm:t>
        <a:bodyPr/>
        <a:lstStyle/>
        <a:p>
          <a:r>
            <a:rPr lang="en-IN" b="1" dirty="0"/>
            <a:t>Methodology</a:t>
          </a:r>
          <a:endParaRPr lang="en-US" dirty="0"/>
        </a:p>
      </dgm:t>
    </dgm:pt>
    <dgm:pt modelId="{1DFEFF50-1AE9-4EC9-87DD-741DBA7A6D05}" type="parTrans" cxnId="{C901C2AB-286A-4CFE-9E68-071602679501}">
      <dgm:prSet/>
      <dgm:spPr/>
      <dgm:t>
        <a:bodyPr/>
        <a:lstStyle/>
        <a:p>
          <a:endParaRPr lang="en-US"/>
        </a:p>
      </dgm:t>
    </dgm:pt>
    <dgm:pt modelId="{99EAFDFB-0E45-4EA3-BF5F-55F4CFFC8EF5}" type="sibTrans" cxnId="{C901C2AB-286A-4CFE-9E68-071602679501}">
      <dgm:prSet/>
      <dgm:spPr/>
      <dgm:t>
        <a:bodyPr/>
        <a:lstStyle/>
        <a:p>
          <a:endParaRPr lang="en-US"/>
        </a:p>
      </dgm:t>
    </dgm:pt>
    <dgm:pt modelId="{94706A2B-66AA-49C9-941C-782E50BB4DA0}">
      <dgm:prSet/>
      <dgm:spPr/>
      <dgm:t>
        <a:bodyPr/>
        <a:lstStyle/>
        <a:p>
          <a:r>
            <a:rPr lang="en-IN" b="1" dirty="0"/>
            <a:t>Proposed Work (Block diagram)</a:t>
          </a:r>
          <a:endParaRPr lang="en-US" dirty="0"/>
        </a:p>
      </dgm:t>
    </dgm:pt>
    <dgm:pt modelId="{27F6F563-D3F5-4332-9E83-7F8219494613}" type="parTrans" cxnId="{131009D5-1AE0-428C-9CEE-9711C152E8D0}">
      <dgm:prSet/>
      <dgm:spPr/>
      <dgm:t>
        <a:bodyPr/>
        <a:lstStyle/>
        <a:p>
          <a:endParaRPr lang="en-US"/>
        </a:p>
      </dgm:t>
    </dgm:pt>
    <dgm:pt modelId="{D635A821-235E-4ED0-BCC4-8F16C4C4739A}" type="sibTrans" cxnId="{131009D5-1AE0-428C-9CEE-9711C152E8D0}">
      <dgm:prSet/>
      <dgm:spPr/>
      <dgm:t>
        <a:bodyPr/>
        <a:lstStyle/>
        <a:p>
          <a:endParaRPr lang="en-US"/>
        </a:p>
      </dgm:t>
    </dgm:pt>
    <dgm:pt modelId="{21535C4A-7A8A-44EC-8D58-82CD94C400B6}">
      <dgm:prSet/>
      <dgm:spPr/>
      <dgm:t>
        <a:bodyPr/>
        <a:lstStyle/>
        <a:p>
          <a:r>
            <a:rPr lang="en-IN" b="1" dirty="0"/>
            <a:t>Work Plan</a:t>
          </a:r>
          <a:endParaRPr lang="en-US" dirty="0"/>
        </a:p>
      </dgm:t>
    </dgm:pt>
    <dgm:pt modelId="{5168D2F0-17DF-4148-9218-C1E61593898E}" type="parTrans" cxnId="{56AAB250-FF7E-4A29-B671-2A41C04BE6CD}">
      <dgm:prSet/>
      <dgm:spPr/>
      <dgm:t>
        <a:bodyPr/>
        <a:lstStyle/>
        <a:p>
          <a:endParaRPr lang="en-US"/>
        </a:p>
      </dgm:t>
    </dgm:pt>
    <dgm:pt modelId="{AAFA4606-2924-472E-82B6-925BC50DBFD7}" type="sibTrans" cxnId="{56AAB250-FF7E-4A29-B671-2A41C04BE6CD}">
      <dgm:prSet/>
      <dgm:spPr/>
      <dgm:t>
        <a:bodyPr/>
        <a:lstStyle/>
        <a:p>
          <a:endParaRPr lang="en-US"/>
        </a:p>
      </dgm:t>
    </dgm:pt>
    <dgm:pt modelId="{14B01BCC-72C8-4400-972B-CC4B2C91A752}">
      <dgm:prSet/>
      <dgm:spPr/>
      <dgm:t>
        <a:bodyPr/>
        <a:lstStyle/>
        <a:p>
          <a:r>
            <a:rPr lang="en-IN" b="1" dirty="0"/>
            <a:t>Expected Result</a:t>
          </a:r>
          <a:endParaRPr lang="en-US" dirty="0"/>
        </a:p>
      </dgm:t>
    </dgm:pt>
    <dgm:pt modelId="{5EC8F89D-7A9B-4D84-844C-E35F7DB49DDB}" type="parTrans" cxnId="{35076FD5-B0A5-4DBC-873F-7C289C28D049}">
      <dgm:prSet/>
      <dgm:spPr/>
      <dgm:t>
        <a:bodyPr/>
        <a:lstStyle/>
        <a:p>
          <a:endParaRPr lang="en-US"/>
        </a:p>
      </dgm:t>
    </dgm:pt>
    <dgm:pt modelId="{71360F98-9289-44FE-A2F1-2F9104E87C1D}" type="sibTrans" cxnId="{35076FD5-B0A5-4DBC-873F-7C289C28D049}">
      <dgm:prSet/>
      <dgm:spPr/>
      <dgm:t>
        <a:bodyPr/>
        <a:lstStyle/>
        <a:p>
          <a:endParaRPr lang="en-US"/>
        </a:p>
      </dgm:t>
    </dgm:pt>
    <dgm:pt modelId="{C07E8C66-3F55-4B94-A8AF-EC4513CD3C78}">
      <dgm:prSet/>
      <dgm:spPr/>
      <dgm:t>
        <a:bodyPr/>
        <a:lstStyle/>
        <a:p>
          <a:r>
            <a:rPr lang="en-IN" b="1" dirty="0"/>
            <a:t>References</a:t>
          </a:r>
          <a:endParaRPr lang="en-US" dirty="0"/>
        </a:p>
      </dgm:t>
    </dgm:pt>
    <dgm:pt modelId="{0E22000B-2537-4BB7-8A12-82DCCCBB03A8}" type="parTrans" cxnId="{F82F4670-571E-45A5-8943-54D7CB286A44}">
      <dgm:prSet/>
      <dgm:spPr/>
      <dgm:t>
        <a:bodyPr/>
        <a:lstStyle/>
        <a:p>
          <a:endParaRPr lang="en-US"/>
        </a:p>
      </dgm:t>
    </dgm:pt>
    <dgm:pt modelId="{77E6EC63-AE22-4544-8113-6A7964D979AB}" type="sibTrans" cxnId="{F82F4670-571E-45A5-8943-54D7CB286A44}">
      <dgm:prSet/>
      <dgm:spPr/>
      <dgm:t>
        <a:bodyPr/>
        <a:lstStyle/>
        <a:p>
          <a:endParaRPr lang="en-US"/>
        </a:p>
      </dgm:t>
    </dgm:pt>
    <dgm:pt modelId="{16D55D65-A23D-4C7D-A3C1-AFB048A4A0B9}" type="pres">
      <dgm:prSet presAssocID="{446BF9AC-1DEC-4766-A1F5-EFDD1579428F}" presName="vert0" presStyleCnt="0">
        <dgm:presLayoutVars>
          <dgm:dir/>
          <dgm:animOne val="branch"/>
          <dgm:animLvl val="lvl"/>
        </dgm:presLayoutVars>
      </dgm:prSet>
      <dgm:spPr/>
    </dgm:pt>
    <dgm:pt modelId="{C536EF43-75B8-4588-BECD-51E1C63961DA}" type="pres">
      <dgm:prSet presAssocID="{E8A8F9E8-9633-4768-B541-B0AD8E88D889}" presName="thickLine" presStyleLbl="alignNode1" presStyleIdx="0" presStyleCnt="9"/>
      <dgm:spPr/>
    </dgm:pt>
    <dgm:pt modelId="{C918577E-4978-4512-BB65-55BE98EE64CC}" type="pres">
      <dgm:prSet presAssocID="{E8A8F9E8-9633-4768-B541-B0AD8E88D889}" presName="horz1" presStyleCnt="0"/>
      <dgm:spPr/>
    </dgm:pt>
    <dgm:pt modelId="{54E37DA6-E0B8-46F1-93AE-B318ABC2809B}" type="pres">
      <dgm:prSet presAssocID="{E8A8F9E8-9633-4768-B541-B0AD8E88D889}" presName="tx1" presStyleLbl="revTx" presStyleIdx="0" presStyleCnt="9"/>
      <dgm:spPr/>
    </dgm:pt>
    <dgm:pt modelId="{7D1CD2F4-11F0-4801-BE01-8E0DD6751BE9}" type="pres">
      <dgm:prSet presAssocID="{E8A8F9E8-9633-4768-B541-B0AD8E88D889}" presName="vert1" presStyleCnt="0"/>
      <dgm:spPr/>
    </dgm:pt>
    <dgm:pt modelId="{85510BDE-9CA5-4F0F-969D-2A13462B0C0D}" type="pres">
      <dgm:prSet presAssocID="{E955DD7B-FA46-4D4F-916E-F383624156C0}" presName="thickLine" presStyleLbl="alignNode1" presStyleIdx="1" presStyleCnt="9"/>
      <dgm:spPr/>
    </dgm:pt>
    <dgm:pt modelId="{ACA44F67-E3EA-4927-A337-A75BC9845F97}" type="pres">
      <dgm:prSet presAssocID="{E955DD7B-FA46-4D4F-916E-F383624156C0}" presName="horz1" presStyleCnt="0"/>
      <dgm:spPr/>
    </dgm:pt>
    <dgm:pt modelId="{AA622AA5-CF21-4AC8-B977-24AFF547F077}" type="pres">
      <dgm:prSet presAssocID="{E955DD7B-FA46-4D4F-916E-F383624156C0}" presName="tx1" presStyleLbl="revTx" presStyleIdx="1" presStyleCnt="9"/>
      <dgm:spPr/>
    </dgm:pt>
    <dgm:pt modelId="{77F75226-78AB-4EF2-BA34-EC0489AA3ADB}" type="pres">
      <dgm:prSet presAssocID="{E955DD7B-FA46-4D4F-916E-F383624156C0}" presName="vert1" presStyleCnt="0"/>
      <dgm:spPr/>
    </dgm:pt>
    <dgm:pt modelId="{73FEE91F-3EB9-4E7A-B985-00BB222827FC}" type="pres">
      <dgm:prSet presAssocID="{462F2103-E7E6-4E70-8EDD-185BC77E8B9F}" presName="thickLine" presStyleLbl="alignNode1" presStyleIdx="2" presStyleCnt="9"/>
      <dgm:spPr/>
    </dgm:pt>
    <dgm:pt modelId="{1A8AFC5C-84F7-41B3-AD1B-D6C25274AC15}" type="pres">
      <dgm:prSet presAssocID="{462F2103-E7E6-4E70-8EDD-185BC77E8B9F}" presName="horz1" presStyleCnt="0"/>
      <dgm:spPr/>
    </dgm:pt>
    <dgm:pt modelId="{C024EBFC-DBFE-410E-8D70-509677AB9344}" type="pres">
      <dgm:prSet presAssocID="{462F2103-E7E6-4E70-8EDD-185BC77E8B9F}" presName="tx1" presStyleLbl="revTx" presStyleIdx="2" presStyleCnt="9"/>
      <dgm:spPr/>
    </dgm:pt>
    <dgm:pt modelId="{1DC2B1B3-878A-4841-8BD0-3049E56A7A2C}" type="pres">
      <dgm:prSet presAssocID="{462F2103-E7E6-4E70-8EDD-185BC77E8B9F}" presName="vert1" presStyleCnt="0"/>
      <dgm:spPr/>
    </dgm:pt>
    <dgm:pt modelId="{AB3B4C29-3D40-4883-88B7-AB27D69DEDE5}" type="pres">
      <dgm:prSet presAssocID="{AD374569-BB3D-4713-8C9A-E186F7CC4B94}" presName="thickLine" presStyleLbl="alignNode1" presStyleIdx="3" presStyleCnt="9"/>
      <dgm:spPr/>
    </dgm:pt>
    <dgm:pt modelId="{F2552305-1D48-4C15-8D26-19380F4DA523}" type="pres">
      <dgm:prSet presAssocID="{AD374569-BB3D-4713-8C9A-E186F7CC4B94}" presName="horz1" presStyleCnt="0"/>
      <dgm:spPr/>
    </dgm:pt>
    <dgm:pt modelId="{D810BFB5-2AF3-45FC-8970-51B297135EFF}" type="pres">
      <dgm:prSet presAssocID="{AD374569-BB3D-4713-8C9A-E186F7CC4B94}" presName="tx1" presStyleLbl="revTx" presStyleIdx="3" presStyleCnt="9"/>
      <dgm:spPr/>
    </dgm:pt>
    <dgm:pt modelId="{53CF129A-E3AC-4D46-82BE-6502FEF59646}" type="pres">
      <dgm:prSet presAssocID="{AD374569-BB3D-4713-8C9A-E186F7CC4B94}" presName="vert1" presStyleCnt="0"/>
      <dgm:spPr/>
    </dgm:pt>
    <dgm:pt modelId="{4A0E36FE-6E91-4648-8032-A598B16FA2F3}" type="pres">
      <dgm:prSet presAssocID="{21C960C3-4E98-4C1F-9192-DE012C3D245B}" presName="thickLine" presStyleLbl="alignNode1" presStyleIdx="4" presStyleCnt="9"/>
      <dgm:spPr/>
    </dgm:pt>
    <dgm:pt modelId="{FEB7729A-B846-43A4-BF84-D1CF90762DAD}" type="pres">
      <dgm:prSet presAssocID="{21C960C3-4E98-4C1F-9192-DE012C3D245B}" presName="horz1" presStyleCnt="0"/>
      <dgm:spPr/>
    </dgm:pt>
    <dgm:pt modelId="{12799264-20D4-420E-B056-A747857E1A55}" type="pres">
      <dgm:prSet presAssocID="{21C960C3-4E98-4C1F-9192-DE012C3D245B}" presName="tx1" presStyleLbl="revTx" presStyleIdx="4" presStyleCnt="9"/>
      <dgm:spPr/>
    </dgm:pt>
    <dgm:pt modelId="{8CEC9BE9-160E-4141-8597-82B91067A674}" type="pres">
      <dgm:prSet presAssocID="{21C960C3-4E98-4C1F-9192-DE012C3D245B}" presName="vert1" presStyleCnt="0"/>
      <dgm:spPr/>
    </dgm:pt>
    <dgm:pt modelId="{CFE86A98-0BAD-407F-8ACD-3C6997C0F773}" type="pres">
      <dgm:prSet presAssocID="{94706A2B-66AA-49C9-941C-782E50BB4DA0}" presName="thickLine" presStyleLbl="alignNode1" presStyleIdx="5" presStyleCnt="9"/>
      <dgm:spPr/>
    </dgm:pt>
    <dgm:pt modelId="{A9CF919C-B4D5-4E9A-BF56-E5F101A51375}" type="pres">
      <dgm:prSet presAssocID="{94706A2B-66AA-49C9-941C-782E50BB4DA0}" presName="horz1" presStyleCnt="0"/>
      <dgm:spPr/>
    </dgm:pt>
    <dgm:pt modelId="{F0699AFD-5FED-4D37-A96C-29DC1FE2DBFC}" type="pres">
      <dgm:prSet presAssocID="{94706A2B-66AA-49C9-941C-782E50BB4DA0}" presName="tx1" presStyleLbl="revTx" presStyleIdx="5" presStyleCnt="9"/>
      <dgm:spPr/>
    </dgm:pt>
    <dgm:pt modelId="{F937F974-2C75-4A4D-A5BB-CC9140A4BC91}" type="pres">
      <dgm:prSet presAssocID="{94706A2B-66AA-49C9-941C-782E50BB4DA0}" presName="vert1" presStyleCnt="0"/>
      <dgm:spPr/>
    </dgm:pt>
    <dgm:pt modelId="{8A32BD0B-03E0-4EB7-8CC6-4348E8D0D9BD}" type="pres">
      <dgm:prSet presAssocID="{21535C4A-7A8A-44EC-8D58-82CD94C400B6}" presName="thickLine" presStyleLbl="alignNode1" presStyleIdx="6" presStyleCnt="9"/>
      <dgm:spPr/>
    </dgm:pt>
    <dgm:pt modelId="{B4427CF1-272D-4471-8692-A9AA316DDB66}" type="pres">
      <dgm:prSet presAssocID="{21535C4A-7A8A-44EC-8D58-82CD94C400B6}" presName="horz1" presStyleCnt="0"/>
      <dgm:spPr/>
    </dgm:pt>
    <dgm:pt modelId="{D60F9221-0780-4551-B89E-FA432660EF1C}" type="pres">
      <dgm:prSet presAssocID="{21535C4A-7A8A-44EC-8D58-82CD94C400B6}" presName="tx1" presStyleLbl="revTx" presStyleIdx="6" presStyleCnt="9"/>
      <dgm:spPr/>
    </dgm:pt>
    <dgm:pt modelId="{5CC546C3-2129-4236-BEA7-AE749A9DF0A3}" type="pres">
      <dgm:prSet presAssocID="{21535C4A-7A8A-44EC-8D58-82CD94C400B6}" presName="vert1" presStyleCnt="0"/>
      <dgm:spPr/>
    </dgm:pt>
    <dgm:pt modelId="{B8C8CBAA-A765-4AA2-B221-C295E0B36A55}" type="pres">
      <dgm:prSet presAssocID="{14B01BCC-72C8-4400-972B-CC4B2C91A752}" presName="thickLine" presStyleLbl="alignNode1" presStyleIdx="7" presStyleCnt="9"/>
      <dgm:spPr/>
    </dgm:pt>
    <dgm:pt modelId="{029FD0D5-2B21-42CE-A6DD-0AEBC01D0947}" type="pres">
      <dgm:prSet presAssocID="{14B01BCC-72C8-4400-972B-CC4B2C91A752}" presName="horz1" presStyleCnt="0"/>
      <dgm:spPr/>
    </dgm:pt>
    <dgm:pt modelId="{703365EC-B649-418A-A142-AE4903765942}" type="pres">
      <dgm:prSet presAssocID="{14B01BCC-72C8-4400-972B-CC4B2C91A752}" presName="tx1" presStyleLbl="revTx" presStyleIdx="7" presStyleCnt="9"/>
      <dgm:spPr/>
    </dgm:pt>
    <dgm:pt modelId="{10BF05C4-A837-4D42-ACAE-EF5148AC40BE}" type="pres">
      <dgm:prSet presAssocID="{14B01BCC-72C8-4400-972B-CC4B2C91A752}" presName="vert1" presStyleCnt="0"/>
      <dgm:spPr/>
    </dgm:pt>
    <dgm:pt modelId="{870DAAF2-13F7-4E6E-ACD7-2267A9DDB15A}" type="pres">
      <dgm:prSet presAssocID="{C07E8C66-3F55-4B94-A8AF-EC4513CD3C78}" presName="thickLine" presStyleLbl="alignNode1" presStyleIdx="8" presStyleCnt="9"/>
      <dgm:spPr/>
    </dgm:pt>
    <dgm:pt modelId="{EFDA96FC-5017-4739-8296-8A5E6206399E}" type="pres">
      <dgm:prSet presAssocID="{C07E8C66-3F55-4B94-A8AF-EC4513CD3C78}" presName="horz1" presStyleCnt="0"/>
      <dgm:spPr/>
    </dgm:pt>
    <dgm:pt modelId="{486A9D0E-2D81-480C-920B-E819FD629E7C}" type="pres">
      <dgm:prSet presAssocID="{C07E8C66-3F55-4B94-A8AF-EC4513CD3C78}" presName="tx1" presStyleLbl="revTx" presStyleIdx="8" presStyleCnt="9"/>
      <dgm:spPr/>
    </dgm:pt>
    <dgm:pt modelId="{96AB7386-802F-455D-A21A-269547D45160}" type="pres">
      <dgm:prSet presAssocID="{C07E8C66-3F55-4B94-A8AF-EC4513CD3C78}" presName="vert1" presStyleCnt="0"/>
      <dgm:spPr/>
    </dgm:pt>
  </dgm:ptLst>
  <dgm:cxnLst>
    <dgm:cxn modelId="{4F56CE0B-136F-4589-82CE-080DCF2E586B}" type="presOf" srcId="{21C960C3-4E98-4C1F-9192-DE012C3D245B}" destId="{12799264-20D4-420E-B056-A747857E1A55}" srcOrd="0" destOrd="0" presId="urn:microsoft.com/office/officeart/2008/layout/LinedList"/>
    <dgm:cxn modelId="{FD6FF63D-3129-4F69-96E8-503C6997142D}" type="presOf" srcId="{462F2103-E7E6-4E70-8EDD-185BC77E8B9F}" destId="{C024EBFC-DBFE-410E-8D70-509677AB9344}" srcOrd="0" destOrd="0" presId="urn:microsoft.com/office/officeart/2008/layout/LinedList"/>
    <dgm:cxn modelId="{19E8B85D-D191-4CCB-8E6D-E3590B28A682}" type="presOf" srcId="{94706A2B-66AA-49C9-941C-782E50BB4DA0}" destId="{F0699AFD-5FED-4D37-A96C-29DC1FE2DBFC}" srcOrd="0" destOrd="0" presId="urn:microsoft.com/office/officeart/2008/layout/LinedList"/>
    <dgm:cxn modelId="{F306E560-A7B6-40ED-A50B-4E1247DC5D70}" srcId="{446BF9AC-1DEC-4766-A1F5-EFDD1579428F}" destId="{E8A8F9E8-9633-4768-B541-B0AD8E88D889}" srcOrd="0" destOrd="0" parTransId="{07FAB268-570E-4FBA-B144-1442D3AED7A1}" sibTransId="{9CA9E9E7-0D74-4DF7-9A85-CE57F524BA48}"/>
    <dgm:cxn modelId="{5FEFAE46-7CDE-49B1-B9C3-6FC7AB0D13BD}" type="presOf" srcId="{C07E8C66-3F55-4B94-A8AF-EC4513CD3C78}" destId="{486A9D0E-2D81-480C-920B-E819FD629E7C}" srcOrd="0" destOrd="0" presId="urn:microsoft.com/office/officeart/2008/layout/LinedList"/>
    <dgm:cxn modelId="{BABDBE4A-F663-43E7-8563-E0471AA72985}" type="presOf" srcId="{AD374569-BB3D-4713-8C9A-E186F7CC4B94}" destId="{D810BFB5-2AF3-45FC-8970-51B297135EFF}" srcOrd="0" destOrd="0" presId="urn:microsoft.com/office/officeart/2008/layout/LinedList"/>
    <dgm:cxn modelId="{F82F4670-571E-45A5-8943-54D7CB286A44}" srcId="{446BF9AC-1DEC-4766-A1F5-EFDD1579428F}" destId="{C07E8C66-3F55-4B94-A8AF-EC4513CD3C78}" srcOrd="8" destOrd="0" parTransId="{0E22000B-2537-4BB7-8A12-82DCCCBB03A8}" sibTransId="{77E6EC63-AE22-4544-8113-6A7964D979AB}"/>
    <dgm:cxn modelId="{56AAB250-FF7E-4A29-B671-2A41C04BE6CD}" srcId="{446BF9AC-1DEC-4766-A1F5-EFDD1579428F}" destId="{21535C4A-7A8A-44EC-8D58-82CD94C400B6}" srcOrd="6" destOrd="0" parTransId="{5168D2F0-17DF-4148-9218-C1E61593898E}" sibTransId="{AAFA4606-2924-472E-82B6-925BC50DBFD7}"/>
    <dgm:cxn modelId="{486F5575-7BB0-4C86-8BEF-DBB69B4B54B8}" type="presOf" srcId="{14B01BCC-72C8-4400-972B-CC4B2C91A752}" destId="{703365EC-B649-418A-A142-AE4903765942}" srcOrd="0" destOrd="0" presId="urn:microsoft.com/office/officeart/2008/layout/LinedList"/>
    <dgm:cxn modelId="{1A04677A-DE4E-421B-866B-58DF226A4923}" type="presOf" srcId="{E8A8F9E8-9633-4768-B541-B0AD8E88D889}" destId="{54E37DA6-E0B8-46F1-93AE-B318ABC2809B}" srcOrd="0" destOrd="0" presId="urn:microsoft.com/office/officeart/2008/layout/LinedList"/>
    <dgm:cxn modelId="{7099097D-1479-43AA-A3C0-E3397F0460E2}" type="presOf" srcId="{21535C4A-7A8A-44EC-8D58-82CD94C400B6}" destId="{D60F9221-0780-4551-B89E-FA432660EF1C}" srcOrd="0" destOrd="0" presId="urn:microsoft.com/office/officeart/2008/layout/LinedList"/>
    <dgm:cxn modelId="{A8A7C291-F121-4395-9D06-E6A2AA949ECA}" type="presOf" srcId="{446BF9AC-1DEC-4766-A1F5-EFDD1579428F}" destId="{16D55D65-A23D-4C7D-A3C1-AFB048A4A0B9}" srcOrd="0" destOrd="0" presId="urn:microsoft.com/office/officeart/2008/layout/LinedList"/>
    <dgm:cxn modelId="{B3626AA1-D17D-4149-B8A9-C588902B5AFF}" srcId="{446BF9AC-1DEC-4766-A1F5-EFDD1579428F}" destId="{E955DD7B-FA46-4D4F-916E-F383624156C0}" srcOrd="1" destOrd="0" parTransId="{16CA8906-7E97-43A9-8809-79802D146D39}" sibTransId="{053D7D75-D4BF-4C3E-8708-DB38E9FF57B0}"/>
    <dgm:cxn modelId="{C901C2AB-286A-4CFE-9E68-071602679501}" srcId="{446BF9AC-1DEC-4766-A1F5-EFDD1579428F}" destId="{21C960C3-4E98-4C1F-9192-DE012C3D245B}" srcOrd="4" destOrd="0" parTransId="{1DFEFF50-1AE9-4EC9-87DD-741DBA7A6D05}" sibTransId="{99EAFDFB-0E45-4EA3-BF5F-55F4CFFC8EF5}"/>
    <dgm:cxn modelId="{14744CC5-677A-40D5-9378-92B196B608A6}" srcId="{446BF9AC-1DEC-4766-A1F5-EFDD1579428F}" destId="{AD374569-BB3D-4713-8C9A-E186F7CC4B94}" srcOrd="3" destOrd="0" parTransId="{A1880B90-735D-471A-A8D7-81DBA7A4DF22}" sibTransId="{689ED4EE-7FFA-418C-99EF-BE309C2793CC}"/>
    <dgm:cxn modelId="{015361D1-A36E-4870-B57E-487AD1320AB9}" srcId="{446BF9AC-1DEC-4766-A1F5-EFDD1579428F}" destId="{462F2103-E7E6-4E70-8EDD-185BC77E8B9F}" srcOrd="2" destOrd="0" parTransId="{A6A618DD-26EE-457A-B20D-28C5509C8D84}" sibTransId="{E43CA43E-91C8-4D35-AAA0-A54604385263}"/>
    <dgm:cxn modelId="{131009D5-1AE0-428C-9CEE-9711C152E8D0}" srcId="{446BF9AC-1DEC-4766-A1F5-EFDD1579428F}" destId="{94706A2B-66AA-49C9-941C-782E50BB4DA0}" srcOrd="5" destOrd="0" parTransId="{27F6F563-D3F5-4332-9E83-7F8219494613}" sibTransId="{D635A821-235E-4ED0-BCC4-8F16C4C4739A}"/>
    <dgm:cxn modelId="{35076FD5-B0A5-4DBC-873F-7C289C28D049}" srcId="{446BF9AC-1DEC-4766-A1F5-EFDD1579428F}" destId="{14B01BCC-72C8-4400-972B-CC4B2C91A752}" srcOrd="7" destOrd="0" parTransId="{5EC8F89D-7A9B-4D84-844C-E35F7DB49DDB}" sibTransId="{71360F98-9289-44FE-A2F1-2F9104E87C1D}"/>
    <dgm:cxn modelId="{A8FB98DD-DC70-46F9-BD00-3B8FD5C9E811}" type="presOf" srcId="{E955DD7B-FA46-4D4F-916E-F383624156C0}" destId="{AA622AA5-CF21-4AC8-B977-24AFF547F077}" srcOrd="0" destOrd="0" presId="urn:microsoft.com/office/officeart/2008/layout/LinedList"/>
    <dgm:cxn modelId="{1DA44157-17C9-40D5-907E-CBE623605443}" type="presParOf" srcId="{16D55D65-A23D-4C7D-A3C1-AFB048A4A0B9}" destId="{C536EF43-75B8-4588-BECD-51E1C63961DA}" srcOrd="0" destOrd="0" presId="urn:microsoft.com/office/officeart/2008/layout/LinedList"/>
    <dgm:cxn modelId="{D54386A4-B620-42D7-9E80-C645817B3485}" type="presParOf" srcId="{16D55D65-A23D-4C7D-A3C1-AFB048A4A0B9}" destId="{C918577E-4978-4512-BB65-55BE98EE64CC}" srcOrd="1" destOrd="0" presId="urn:microsoft.com/office/officeart/2008/layout/LinedList"/>
    <dgm:cxn modelId="{9D5ACC1E-BA95-4BE3-95AC-4D77EA21D8D1}" type="presParOf" srcId="{C918577E-4978-4512-BB65-55BE98EE64CC}" destId="{54E37DA6-E0B8-46F1-93AE-B318ABC2809B}" srcOrd="0" destOrd="0" presId="urn:microsoft.com/office/officeart/2008/layout/LinedList"/>
    <dgm:cxn modelId="{47F77F32-2FA4-46A8-84A0-7CD12D8D6B66}" type="presParOf" srcId="{C918577E-4978-4512-BB65-55BE98EE64CC}" destId="{7D1CD2F4-11F0-4801-BE01-8E0DD6751BE9}" srcOrd="1" destOrd="0" presId="urn:microsoft.com/office/officeart/2008/layout/LinedList"/>
    <dgm:cxn modelId="{764794C1-C2B9-491F-B500-8DDD7FF89155}" type="presParOf" srcId="{16D55D65-A23D-4C7D-A3C1-AFB048A4A0B9}" destId="{85510BDE-9CA5-4F0F-969D-2A13462B0C0D}" srcOrd="2" destOrd="0" presId="urn:microsoft.com/office/officeart/2008/layout/LinedList"/>
    <dgm:cxn modelId="{BF658B76-9E36-4F59-B2F7-B1502AF8CDBE}" type="presParOf" srcId="{16D55D65-A23D-4C7D-A3C1-AFB048A4A0B9}" destId="{ACA44F67-E3EA-4927-A337-A75BC9845F97}" srcOrd="3" destOrd="0" presId="urn:microsoft.com/office/officeart/2008/layout/LinedList"/>
    <dgm:cxn modelId="{47FB6640-1DD6-4DB2-84DA-B9355886F054}" type="presParOf" srcId="{ACA44F67-E3EA-4927-A337-A75BC9845F97}" destId="{AA622AA5-CF21-4AC8-B977-24AFF547F077}" srcOrd="0" destOrd="0" presId="urn:microsoft.com/office/officeart/2008/layout/LinedList"/>
    <dgm:cxn modelId="{BA1AC449-5B0A-4A1A-9F91-F8B3ADAB98F2}" type="presParOf" srcId="{ACA44F67-E3EA-4927-A337-A75BC9845F97}" destId="{77F75226-78AB-4EF2-BA34-EC0489AA3ADB}" srcOrd="1" destOrd="0" presId="urn:microsoft.com/office/officeart/2008/layout/LinedList"/>
    <dgm:cxn modelId="{86B8989D-9CF7-4613-8B63-A969CF1BE582}" type="presParOf" srcId="{16D55D65-A23D-4C7D-A3C1-AFB048A4A0B9}" destId="{73FEE91F-3EB9-4E7A-B985-00BB222827FC}" srcOrd="4" destOrd="0" presId="urn:microsoft.com/office/officeart/2008/layout/LinedList"/>
    <dgm:cxn modelId="{03A2A826-EB0C-4270-94ED-A92561633BE0}" type="presParOf" srcId="{16D55D65-A23D-4C7D-A3C1-AFB048A4A0B9}" destId="{1A8AFC5C-84F7-41B3-AD1B-D6C25274AC15}" srcOrd="5" destOrd="0" presId="urn:microsoft.com/office/officeart/2008/layout/LinedList"/>
    <dgm:cxn modelId="{A77CB6B4-EFF7-40D0-BDF4-39D4C9B48956}" type="presParOf" srcId="{1A8AFC5C-84F7-41B3-AD1B-D6C25274AC15}" destId="{C024EBFC-DBFE-410E-8D70-509677AB9344}" srcOrd="0" destOrd="0" presId="urn:microsoft.com/office/officeart/2008/layout/LinedList"/>
    <dgm:cxn modelId="{FEAF6F52-188F-4C03-8DC8-84B89178CA54}" type="presParOf" srcId="{1A8AFC5C-84F7-41B3-AD1B-D6C25274AC15}" destId="{1DC2B1B3-878A-4841-8BD0-3049E56A7A2C}" srcOrd="1" destOrd="0" presId="urn:microsoft.com/office/officeart/2008/layout/LinedList"/>
    <dgm:cxn modelId="{1B6038CF-9D73-4A0B-9C2A-6E07D0C884DA}" type="presParOf" srcId="{16D55D65-A23D-4C7D-A3C1-AFB048A4A0B9}" destId="{AB3B4C29-3D40-4883-88B7-AB27D69DEDE5}" srcOrd="6" destOrd="0" presId="urn:microsoft.com/office/officeart/2008/layout/LinedList"/>
    <dgm:cxn modelId="{AEE52BA1-D7C9-450D-B849-836F42B1CAF2}" type="presParOf" srcId="{16D55D65-A23D-4C7D-A3C1-AFB048A4A0B9}" destId="{F2552305-1D48-4C15-8D26-19380F4DA523}" srcOrd="7" destOrd="0" presId="urn:microsoft.com/office/officeart/2008/layout/LinedList"/>
    <dgm:cxn modelId="{2A074B3E-DC44-455E-BB5F-0CA5FEC8BA44}" type="presParOf" srcId="{F2552305-1D48-4C15-8D26-19380F4DA523}" destId="{D810BFB5-2AF3-45FC-8970-51B297135EFF}" srcOrd="0" destOrd="0" presId="urn:microsoft.com/office/officeart/2008/layout/LinedList"/>
    <dgm:cxn modelId="{A17D332C-B2DF-407C-BBE2-5E42185338AA}" type="presParOf" srcId="{F2552305-1D48-4C15-8D26-19380F4DA523}" destId="{53CF129A-E3AC-4D46-82BE-6502FEF59646}" srcOrd="1" destOrd="0" presId="urn:microsoft.com/office/officeart/2008/layout/LinedList"/>
    <dgm:cxn modelId="{DE8164A3-F77E-4921-9DAB-414348ACBED3}" type="presParOf" srcId="{16D55D65-A23D-4C7D-A3C1-AFB048A4A0B9}" destId="{4A0E36FE-6E91-4648-8032-A598B16FA2F3}" srcOrd="8" destOrd="0" presId="urn:microsoft.com/office/officeart/2008/layout/LinedList"/>
    <dgm:cxn modelId="{332B3C56-6EB0-40CC-A240-ED20B184C811}" type="presParOf" srcId="{16D55D65-A23D-4C7D-A3C1-AFB048A4A0B9}" destId="{FEB7729A-B846-43A4-BF84-D1CF90762DAD}" srcOrd="9" destOrd="0" presId="urn:microsoft.com/office/officeart/2008/layout/LinedList"/>
    <dgm:cxn modelId="{2EF2FAFE-C4AA-4AC2-8039-FC4AF61F33BA}" type="presParOf" srcId="{FEB7729A-B846-43A4-BF84-D1CF90762DAD}" destId="{12799264-20D4-420E-B056-A747857E1A55}" srcOrd="0" destOrd="0" presId="urn:microsoft.com/office/officeart/2008/layout/LinedList"/>
    <dgm:cxn modelId="{51CC1C56-880D-4509-8783-A865CAC04A72}" type="presParOf" srcId="{FEB7729A-B846-43A4-BF84-D1CF90762DAD}" destId="{8CEC9BE9-160E-4141-8597-82B91067A674}" srcOrd="1" destOrd="0" presId="urn:microsoft.com/office/officeart/2008/layout/LinedList"/>
    <dgm:cxn modelId="{E8349C47-74D1-43FF-B479-0A2D11D42EA8}" type="presParOf" srcId="{16D55D65-A23D-4C7D-A3C1-AFB048A4A0B9}" destId="{CFE86A98-0BAD-407F-8ACD-3C6997C0F773}" srcOrd="10" destOrd="0" presId="urn:microsoft.com/office/officeart/2008/layout/LinedList"/>
    <dgm:cxn modelId="{FDEED0AF-BB7C-4E52-9DC7-3C64B8AD1572}" type="presParOf" srcId="{16D55D65-A23D-4C7D-A3C1-AFB048A4A0B9}" destId="{A9CF919C-B4D5-4E9A-BF56-E5F101A51375}" srcOrd="11" destOrd="0" presId="urn:microsoft.com/office/officeart/2008/layout/LinedList"/>
    <dgm:cxn modelId="{07F800DC-537C-4821-A510-1167889267E3}" type="presParOf" srcId="{A9CF919C-B4D5-4E9A-BF56-E5F101A51375}" destId="{F0699AFD-5FED-4D37-A96C-29DC1FE2DBFC}" srcOrd="0" destOrd="0" presId="urn:microsoft.com/office/officeart/2008/layout/LinedList"/>
    <dgm:cxn modelId="{E6F05CE3-7A9D-4ED5-865E-FE721E97BB05}" type="presParOf" srcId="{A9CF919C-B4D5-4E9A-BF56-E5F101A51375}" destId="{F937F974-2C75-4A4D-A5BB-CC9140A4BC91}" srcOrd="1" destOrd="0" presId="urn:microsoft.com/office/officeart/2008/layout/LinedList"/>
    <dgm:cxn modelId="{B8136094-AFF9-4558-A118-34865C216388}" type="presParOf" srcId="{16D55D65-A23D-4C7D-A3C1-AFB048A4A0B9}" destId="{8A32BD0B-03E0-4EB7-8CC6-4348E8D0D9BD}" srcOrd="12" destOrd="0" presId="urn:microsoft.com/office/officeart/2008/layout/LinedList"/>
    <dgm:cxn modelId="{6518DEA2-E93B-47F3-BFC2-1CC5B1EA6B6D}" type="presParOf" srcId="{16D55D65-A23D-4C7D-A3C1-AFB048A4A0B9}" destId="{B4427CF1-272D-4471-8692-A9AA316DDB66}" srcOrd="13" destOrd="0" presId="urn:microsoft.com/office/officeart/2008/layout/LinedList"/>
    <dgm:cxn modelId="{3D324F2D-B98A-4569-9BA5-987ADE6AF5BA}" type="presParOf" srcId="{B4427CF1-272D-4471-8692-A9AA316DDB66}" destId="{D60F9221-0780-4551-B89E-FA432660EF1C}" srcOrd="0" destOrd="0" presId="urn:microsoft.com/office/officeart/2008/layout/LinedList"/>
    <dgm:cxn modelId="{4CC9FBA9-254B-4308-965E-98F66F19D4C4}" type="presParOf" srcId="{B4427CF1-272D-4471-8692-A9AA316DDB66}" destId="{5CC546C3-2129-4236-BEA7-AE749A9DF0A3}" srcOrd="1" destOrd="0" presId="urn:microsoft.com/office/officeart/2008/layout/LinedList"/>
    <dgm:cxn modelId="{20E4B288-7741-4481-9FD6-2441E8082DB0}" type="presParOf" srcId="{16D55D65-A23D-4C7D-A3C1-AFB048A4A0B9}" destId="{B8C8CBAA-A765-4AA2-B221-C295E0B36A55}" srcOrd="14" destOrd="0" presId="urn:microsoft.com/office/officeart/2008/layout/LinedList"/>
    <dgm:cxn modelId="{851D02EA-6AF7-4149-855A-CA1A94C5EB76}" type="presParOf" srcId="{16D55D65-A23D-4C7D-A3C1-AFB048A4A0B9}" destId="{029FD0D5-2B21-42CE-A6DD-0AEBC01D0947}" srcOrd="15" destOrd="0" presId="urn:microsoft.com/office/officeart/2008/layout/LinedList"/>
    <dgm:cxn modelId="{A43221F1-EA3A-485B-BCEC-BD9A7DFE2425}" type="presParOf" srcId="{029FD0D5-2B21-42CE-A6DD-0AEBC01D0947}" destId="{703365EC-B649-418A-A142-AE4903765942}" srcOrd="0" destOrd="0" presId="urn:microsoft.com/office/officeart/2008/layout/LinedList"/>
    <dgm:cxn modelId="{848F0AEB-D42E-4E24-BE81-D3FD4002A10E}" type="presParOf" srcId="{029FD0D5-2B21-42CE-A6DD-0AEBC01D0947}" destId="{10BF05C4-A837-4D42-ACAE-EF5148AC40BE}" srcOrd="1" destOrd="0" presId="urn:microsoft.com/office/officeart/2008/layout/LinedList"/>
    <dgm:cxn modelId="{B329E7F6-8DF9-40DF-8007-5EA07F8C9A3A}" type="presParOf" srcId="{16D55D65-A23D-4C7D-A3C1-AFB048A4A0B9}" destId="{870DAAF2-13F7-4E6E-ACD7-2267A9DDB15A}" srcOrd="16" destOrd="0" presId="urn:microsoft.com/office/officeart/2008/layout/LinedList"/>
    <dgm:cxn modelId="{C14D46D5-0A24-443B-8315-23CB9CB092DD}" type="presParOf" srcId="{16D55D65-A23D-4C7D-A3C1-AFB048A4A0B9}" destId="{EFDA96FC-5017-4739-8296-8A5E6206399E}" srcOrd="17" destOrd="0" presId="urn:microsoft.com/office/officeart/2008/layout/LinedList"/>
    <dgm:cxn modelId="{3A2561C8-8C01-4D4E-950F-BA4E6E0BF681}" type="presParOf" srcId="{EFDA96FC-5017-4739-8296-8A5E6206399E}" destId="{486A9D0E-2D81-480C-920B-E819FD629E7C}" srcOrd="0" destOrd="0" presId="urn:microsoft.com/office/officeart/2008/layout/LinedList"/>
    <dgm:cxn modelId="{FDD641FC-76FB-4705-A395-D2BE5920ACE8}" type="presParOf" srcId="{EFDA96FC-5017-4739-8296-8A5E6206399E}" destId="{96AB7386-802F-455D-A21A-269547D451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FA6360-D9CC-42D2-A1E3-7BDD16348C9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B469B-E38D-4CF7-A129-8FBD49C8C650}">
      <dgm:prSet/>
      <dgm:spPr/>
      <dgm:t>
        <a:bodyPr/>
        <a:lstStyle/>
        <a:p>
          <a:r>
            <a:rPr lang="en-US" b="1" dirty="0"/>
            <a:t>Overview</a:t>
          </a:r>
          <a:r>
            <a:rPr lang="en-US" dirty="0"/>
            <a:t>: Our project aims to develop a comprehensive website for sports injury rehabilitation coach, integrating advanced technologies to enhance rehabilitation practices.</a:t>
          </a:r>
        </a:p>
      </dgm:t>
    </dgm:pt>
    <dgm:pt modelId="{D97FD15A-1356-44C6-8A15-C93B5B860144}" type="parTrans" cxnId="{CD797D4F-3A75-4E32-96BB-187DBDC9E967}">
      <dgm:prSet/>
      <dgm:spPr/>
      <dgm:t>
        <a:bodyPr/>
        <a:lstStyle/>
        <a:p>
          <a:endParaRPr lang="en-US"/>
        </a:p>
      </dgm:t>
    </dgm:pt>
    <dgm:pt modelId="{DFE9909D-125E-4AFB-B89E-CBE7961107D3}" type="sibTrans" cxnId="{CD797D4F-3A75-4E32-96BB-187DBDC9E967}">
      <dgm:prSet/>
      <dgm:spPr/>
      <dgm:t>
        <a:bodyPr/>
        <a:lstStyle/>
        <a:p>
          <a:endParaRPr lang="en-US"/>
        </a:p>
      </dgm:t>
    </dgm:pt>
    <dgm:pt modelId="{DD1D05BD-6593-4DCC-A3C7-CD03EE58497B}">
      <dgm:prSet/>
      <dgm:spPr/>
      <dgm:t>
        <a:bodyPr/>
        <a:lstStyle/>
        <a:p>
          <a:r>
            <a:rPr lang="en-US" b="1" dirty="0"/>
            <a:t>Importance</a:t>
          </a:r>
          <a:r>
            <a:rPr lang="en-US" dirty="0"/>
            <a:t>: Effective rehabilitation is crucial for athlete recovery and performance, reducing downtime and preventing re-injury.</a:t>
          </a:r>
        </a:p>
      </dgm:t>
    </dgm:pt>
    <dgm:pt modelId="{A451C45B-2C34-426B-B9F1-453E3091B01A}" type="parTrans" cxnId="{F64A9E61-35A8-46F9-A8A3-863B4C45C64E}">
      <dgm:prSet/>
      <dgm:spPr/>
      <dgm:t>
        <a:bodyPr/>
        <a:lstStyle/>
        <a:p>
          <a:endParaRPr lang="en-US"/>
        </a:p>
      </dgm:t>
    </dgm:pt>
    <dgm:pt modelId="{6C752D79-FDA2-4D7A-A1D2-1555D4E9370C}" type="sibTrans" cxnId="{F64A9E61-35A8-46F9-A8A3-863B4C45C64E}">
      <dgm:prSet/>
      <dgm:spPr/>
      <dgm:t>
        <a:bodyPr/>
        <a:lstStyle/>
        <a:p>
          <a:endParaRPr lang="en-US"/>
        </a:p>
      </dgm:t>
    </dgm:pt>
    <dgm:pt modelId="{9F7DD641-AA24-40DC-BF9E-765B03FD24A5}" type="pres">
      <dgm:prSet presAssocID="{D6FA6360-D9CC-42D2-A1E3-7BDD16348C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0DA14A-A067-47E5-8195-56A8B05FB0F6}" type="pres">
      <dgm:prSet presAssocID="{273B469B-E38D-4CF7-A129-8FBD49C8C650}" presName="hierRoot1" presStyleCnt="0"/>
      <dgm:spPr/>
    </dgm:pt>
    <dgm:pt modelId="{42AECB7D-D36A-4E84-8228-803D2290634D}" type="pres">
      <dgm:prSet presAssocID="{273B469B-E38D-4CF7-A129-8FBD49C8C650}" presName="composite" presStyleCnt="0"/>
      <dgm:spPr/>
    </dgm:pt>
    <dgm:pt modelId="{16CDFF23-8234-4C29-AF4E-DEBDC4B76B29}" type="pres">
      <dgm:prSet presAssocID="{273B469B-E38D-4CF7-A129-8FBD49C8C650}" presName="background" presStyleLbl="node0" presStyleIdx="0" presStyleCnt="2"/>
      <dgm:spPr/>
    </dgm:pt>
    <dgm:pt modelId="{9B0B44C3-BADC-4CB1-B223-1F472A916EBC}" type="pres">
      <dgm:prSet presAssocID="{273B469B-E38D-4CF7-A129-8FBD49C8C650}" presName="text" presStyleLbl="fgAcc0" presStyleIdx="0" presStyleCnt="2">
        <dgm:presLayoutVars>
          <dgm:chPref val="3"/>
        </dgm:presLayoutVars>
      </dgm:prSet>
      <dgm:spPr/>
    </dgm:pt>
    <dgm:pt modelId="{66329259-CF4E-4078-9541-65B3A8457721}" type="pres">
      <dgm:prSet presAssocID="{273B469B-E38D-4CF7-A129-8FBD49C8C650}" presName="hierChild2" presStyleCnt="0"/>
      <dgm:spPr/>
    </dgm:pt>
    <dgm:pt modelId="{AFFAD0A9-BBED-4E9A-9AD8-1BBD0B920C92}" type="pres">
      <dgm:prSet presAssocID="{DD1D05BD-6593-4DCC-A3C7-CD03EE58497B}" presName="hierRoot1" presStyleCnt="0"/>
      <dgm:spPr/>
    </dgm:pt>
    <dgm:pt modelId="{AAB38718-5648-4A45-B4DC-804CF86F7818}" type="pres">
      <dgm:prSet presAssocID="{DD1D05BD-6593-4DCC-A3C7-CD03EE58497B}" presName="composite" presStyleCnt="0"/>
      <dgm:spPr/>
    </dgm:pt>
    <dgm:pt modelId="{627758F1-73B0-4F10-B350-4336ED5079BD}" type="pres">
      <dgm:prSet presAssocID="{DD1D05BD-6593-4DCC-A3C7-CD03EE58497B}" presName="background" presStyleLbl="node0" presStyleIdx="1" presStyleCnt="2"/>
      <dgm:spPr/>
    </dgm:pt>
    <dgm:pt modelId="{CA32FFC1-F58E-421A-9D48-C5D13A5FDF2F}" type="pres">
      <dgm:prSet presAssocID="{DD1D05BD-6593-4DCC-A3C7-CD03EE58497B}" presName="text" presStyleLbl="fgAcc0" presStyleIdx="1" presStyleCnt="2">
        <dgm:presLayoutVars>
          <dgm:chPref val="3"/>
        </dgm:presLayoutVars>
      </dgm:prSet>
      <dgm:spPr/>
    </dgm:pt>
    <dgm:pt modelId="{82D3A10F-BAB4-4D16-937C-71A59D486210}" type="pres">
      <dgm:prSet presAssocID="{DD1D05BD-6593-4DCC-A3C7-CD03EE58497B}" presName="hierChild2" presStyleCnt="0"/>
      <dgm:spPr/>
    </dgm:pt>
  </dgm:ptLst>
  <dgm:cxnLst>
    <dgm:cxn modelId="{BEADF82C-091F-4226-8642-D97EA8F29DE3}" type="presOf" srcId="{DD1D05BD-6593-4DCC-A3C7-CD03EE58497B}" destId="{CA32FFC1-F58E-421A-9D48-C5D13A5FDF2F}" srcOrd="0" destOrd="0" presId="urn:microsoft.com/office/officeart/2005/8/layout/hierarchy1"/>
    <dgm:cxn modelId="{F64A9E61-35A8-46F9-A8A3-863B4C45C64E}" srcId="{D6FA6360-D9CC-42D2-A1E3-7BDD16348C94}" destId="{DD1D05BD-6593-4DCC-A3C7-CD03EE58497B}" srcOrd="1" destOrd="0" parTransId="{A451C45B-2C34-426B-B9F1-453E3091B01A}" sibTransId="{6C752D79-FDA2-4D7A-A1D2-1555D4E9370C}"/>
    <dgm:cxn modelId="{CD797D4F-3A75-4E32-96BB-187DBDC9E967}" srcId="{D6FA6360-D9CC-42D2-A1E3-7BDD16348C94}" destId="{273B469B-E38D-4CF7-A129-8FBD49C8C650}" srcOrd="0" destOrd="0" parTransId="{D97FD15A-1356-44C6-8A15-C93B5B860144}" sibTransId="{DFE9909D-125E-4AFB-B89E-CBE7961107D3}"/>
    <dgm:cxn modelId="{2611558E-F520-469D-A8DE-C4B3616EA955}" type="presOf" srcId="{D6FA6360-D9CC-42D2-A1E3-7BDD16348C94}" destId="{9F7DD641-AA24-40DC-BF9E-765B03FD24A5}" srcOrd="0" destOrd="0" presId="urn:microsoft.com/office/officeart/2005/8/layout/hierarchy1"/>
    <dgm:cxn modelId="{71A40899-D757-4052-BF0D-115080D5E7DA}" type="presOf" srcId="{273B469B-E38D-4CF7-A129-8FBD49C8C650}" destId="{9B0B44C3-BADC-4CB1-B223-1F472A916EBC}" srcOrd="0" destOrd="0" presId="urn:microsoft.com/office/officeart/2005/8/layout/hierarchy1"/>
    <dgm:cxn modelId="{AABB12A1-50B6-4D13-BD56-621A76D97115}" type="presParOf" srcId="{9F7DD641-AA24-40DC-BF9E-765B03FD24A5}" destId="{8B0DA14A-A067-47E5-8195-56A8B05FB0F6}" srcOrd="0" destOrd="0" presId="urn:microsoft.com/office/officeart/2005/8/layout/hierarchy1"/>
    <dgm:cxn modelId="{1299C378-15BB-4B8C-83EB-3A82E2E339B3}" type="presParOf" srcId="{8B0DA14A-A067-47E5-8195-56A8B05FB0F6}" destId="{42AECB7D-D36A-4E84-8228-803D2290634D}" srcOrd="0" destOrd="0" presId="urn:microsoft.com/office/officeart/2005/8/layout/hierarchy1"/>
    <dgm:cxn modelId="{83DF064C-B2B9-4ED4-98A0-4A03D77329E5}" type="presParOf" srcId="{42AECB7D-D36A-4E84-8228-803D2290634D}" destId="{16CDFF23-8234-4C29-AF4E-DEBDC4B76B29}" srcOrd="0" destOrd="0" presId="urn:microsoft.com/office/officeart/2005/8/layout/hierarchy1"/>
    <dgm:cxn modelId="{80DFFBF8-91DE-45D9-A6BB-6FC77D2794A4}" type="presParOf" srcId="{42AECB7D-D36A-4E84-8228-803D2290634D}" destId="{9B0B44C3-BADC-4CB1-B223-1F472A916EBC}" srcOrd="1" destOrd="0" presId="urn:microsoft.com/office/officeart/2005/8/layout/hierarchy1"/>
    <dgm:cxn modelId="{8C8E30A3-5D97-425E-9FA2-255A4B0A9548}" type="presParOf" srcId="{8B0DA14A-A067-47E5-8195-56A8B05FB0F6}" destId="{66329259-CF4E-4078-9541-65B3A8457721}" srcOrd="1" destOrd="0" presId="urn:microsoft.com/office/officeart/2005/8/layout/hierarchy1"/>
    <dgm:cxn modelId="{62FBA70A-BD47-485B-AA7C-DA61B075BBC6}" type="presParOf" srcId="{9F7DD641-AA24-40DC-BF9E-765B03FD24A5}" destId="{AFFAD0A9-BBED-4E9A-9AD8-1BBD0B920C92}" srcOrd="1" destOrd="0" presId="urn:microsoft.com/office/officeart/2005/8/layout/hierarchy1"/>
    <dgm:cxn modelId="{266866FC-49A1-4F6B-B159-244363481831}" type="presParOf" srcId="{AFFAD0A9-BBED-4E9A-9AD8-1BBD0B920C92}" destId="{AAB38718-5648-4A45-B4DC-804CF86F7818}" srcOrd="0" destOrd="0" presId="urn:microsoft.com/office/officeart/2005/8/layout/hierarchy1"/>
    <dgm:cxn modelId="{8106BA5E-E654-4A2F-B095-3B15F5C8BAEA}" type="presParOf" srcId="{AAB38718-5648-4A45-B4DC-804CF86F7818}" destId="{627758F1-73B0-4F10-B350-4336ED5079BD}" srcOrd="0" destOrd="0" presId="urn:microsoft.com/office/officeart/2005/8/layout/hierarchy1"/>
    <dgm:cxn modelId="{0E84D555-DBC7-44D6-84AE-0DBDF3C03C93}" type="presParOf" srcId="{AAB38718-5648-4A45-B4DC-804CF86F7818}" destId="{CA32FFC1-F58E-421A-9D48-C5D13A5FDF2F}" srcOrd="1" destOrd="0" presId="urn:microsoft.com/office/officeart/2005/8/layout/hierarchy1"/>
    <dgm:cxn modelId="{33BBF50E-DF52-4738-B792-E0680B9A946F}" type="presParOf" srcId="{AFFAD0A9-BBED-4E9A-9AD8-1BBD0B920C92}" destId="{82D3A10F-BAB4-4D16-937C-71A59D4862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88FAD4-814C-469C-A88D-8A9258D256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0B4774-5956-4AAA-84D3-1EE8CA52EAD9}">
      <dgm:prSet/>
      <dgm:spPr/>
      <dgm:t>
        <a:bodyPr/>
        <a:lstStyle/>
        <a:p>
          <a:r>
            <a:rPr lang="en-US" b="1" dirty="0"/>
            <a:t>Current Technologies</a:t>
          </a:r>
          <a:r>
            <a:rPr lang="en-US" dirty="0"/>
            <a:t>: Basic rehab apps, Sports physiotherapy websites, Doctor consultation websites</a:t>
          </a:r>
        </a:p>
      </dgm:t>
    </dgm:pt>
    <dgm:pt modelId="{2B8CC89D-9BF6-48E7-B035-21BB6F760915}" type="parTrans" cxnId="{A19A7217-4058-4C40-8A22-9D280015A1B2}">
      <dgm:prSet/>
      <dgm:spPr/>
      <dgm:t>
        <a:bodyPr/>
        <a:lstStyle/>
        <a:p>
          <a:endParaRPr lang="en-US"/>
        </a:p>
      </dgm:t>
    </dgm:pt>
    <dgm:pt modelId="{045FF944-61A1-4FCD-8179-88BE44BC0485}" type="sibTrans" cxnId="{A19A7217-4058-4C40-8A22-9D280015A1B2}">
      <dgm:prSet/>
      <dgm:spPr/>
      <dgm:t>
        <a:bodyPr/>
        <a:lstStyle/>
        <a:p>
          <a:endParaRPr lang="en-US"/>
        </a:p>
      </dgm:t>
    </dgm:pt>
    <dgm:pt modelId="{552D26B5-128B-4C49-9DEF-8C72F38CCF00}">
      <dgm:prSet/>
      <dgm:spPr/>
      <dgm:t>
        <a:bodyPr/>
        <a:lstStyle/>
        <a:p>
          <a:r>
            <a:rPr lang="en-US" b="1" dirty="0"/>
            <a:t>Challenges</a:t>
          </a:r>
          <a:r>
            <a:rPr lang="en-US" dirty="0"/>
            <a:t>: Lack of real-time feedback, limited customization, and poor integration of data, Financial barriers, No user friendly website.</a:t>
          </a:r>
        </a:p>
      </dgm:t>
    </dgm:pt>
    <dgm:pt modelId="{89F77FA5-7749-4782-ACBC-4AF4535A5C83}" type="parTrans" cxnId="{8E555C3B-06BC-4E5E-A667-0F13C841F7A4}">
      <dgm:prSet/>
      <dgm:spPr/>
      <dgm:t>
        <a:bodyPr/>
        <a:lstStyle/>
        <a:p>
          <a:endParaRPr lang="en-US"/>
        </a:p>
      </dgm:t>
    </dgm:pt>
    <dgm:pt modelId="{37F3160A-3869-4A46-8B3A-671EA647BE1F}" type="sibTrans" cxnId="{8E555C3B-06BC-4E5E-A667-0F13C841F7A4}">
      <dgm:prSet/>
      <dgm:spPr/>
      <dgm:t>
        <a:bodyPr/>
        <a:lstStyle/>
        <a:p>
          <a:endParaRPr lang="en-US"/>
        </a:p>
      </dgm:t>
    </dgm:pt>
    <dgm:pt modelId="{3CA90F90-DA56-4054-9947-8F3066315126}">
      <dgm:prSet/>
      <dgm:spPr/>
      <dgm:t>
        <a:bodyPr/>
        <a:lstStyle/>
        <a:p>
          <a:r>
            <a:rPr lang="en-US" b="1" dirty="0"/>
            <a:t>Insights</a:t>
          </a:r>
          <a:r>
            <a:rPr lang="en-US" dirty="0"/>
            <a:t>: Research indicates a need for more sophisticated tools that provide personalized and real-time support.</a:t>
          </a:r>
        </a:p>
      </dgm:t>
    </dgm:pt>
    <dgm:pt modelId="{2CB2F9B2-AA15-49BF-99F3-472DB3B724F5}" type="parTrans" cxnId="{CB40A908-0CBC-43F6-BD4E-C65638EAD69F}">
      <dgm:prSet/>
      <dgm:spPr/>
      <dgm:t>
        <a:bodyPr/>
        <a:lstStyle/>
        <a:p>
          <a:endParaRPr lang="en-US"/>
        </a:p>
      </dgm:t>
    </dgm:pt>
    <dgm:pt modelId="{8CA8EE8E-EA45-4DDB-A320-57ADAC81153B}" type="sibTrans" cxnId="{CB40A908-0CBC-43F6-BD4E-C65638EAD69F}">
      <dgm:prSet/>
      <dgm:spPr/>
      <dgm:t>
        <a:bodyPr/>
        <a:lstStyle/>
        <a:p>
          <a:endParaRPr lang="en-US"/>
        </a:p>
      </dgm:t>
    </dgm:pt>
    <dgm:pt modelId="{2D24888A-80FB-430A-BA0E-4068F4B4663B}" type="pres">
      <dgm:prSet presAssocID="{D088FAD4-814C-469C-A88D-8A9258D25614}" presName="root" presStyleCnt="0">
        <dgm:presLayoutVars>
          <dgm:dir/>
          <dgm:resizeHandles val="exact"/>
        </dgm:presLayoutVars>
      </dgm:prSet>
      <dgm:spPr/>
    </dgm:pt>
    <dgm:pt modelId="{A4FE66F3-2D0F-401A-BE4E-42C2C41C96B4}" type="pres">
      <dgm:prSet presAssocID="{4E0B4774-5956-4AAA-84D3-1EE8CA52EAD9}" presName="compNode" presStyleCnt="0"/>
      <dgm:spPr/>
    </dgm:pt>
    <dgm:pt modelId="{FD4B1E06-1174-49DC-A7D6-CEEE553452BF}" type="pres">
      <dgm:prSet presAssocID="{4E0B4774-5956-4AAA-84D3-1EE8CA52EAD9}" presName="bgRect" presStyleLbl="bgShp" presStyleIdx="0" presStyleCnt="3"/>
      <dgm:spPr/>
    </dgm:pt>
    <dgm:pt modelId="{A2C72278-AA5C-48F9-8A63-CE92C47B0D4D}" type="pres">
      <dgm:prSet presAssocID="{4E0B4774-5956-4AAA-84D3-1EE8CA52EA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6B6A4CB3-0801-4442-A3B1-0818CE1B47A1}" type="pres">
      <dgm:prSet presAssocID="{4E0B4774-5956-4AAA-84D3-1EE8CA52EAD9}" presName="spaceRect" presStyleCnt="0"/>
      <dgm:spPr/>
    </dgm:pt>
    <dgm:pt modelId="{07F89F49-C6C5-477D-9556-C8A5DF81602B}" type="pres">
      <dgm:prSet presAssocID="{4E0B4774-5956-4AAA-84D3-1EE8CA52EAD9}" presName="parTx" presStyleLbl="revTx" presStyleIdx="0" presStyleCnt="3">
        <dgm:presLayoutVars>
          <dgm:chMax val="0"/>
          <dgm:chPref val="0"/>
        </dgm:presLayoutVars>
      </dgm:prSet>
      <dgm:spPr/>
    </dgm:pt>
    <dgm:pt modelId="{3C7CB0C7-F2B7-4A6A-88DD-EBA6BBB6DE55}" type="pres">
      <dgm:prSet presAssocID="{045FF944-61A1-4FCD-8179-88BE44BC0485}" presName="sibTrans" presStyleCnt="0"/>
      <dgm:spPr/>
    </dgm:pt>
    <dgm:pt modelId="{7F0875DC-31AF-4D20-8C1E-EB2D6DA512B1}" type="pres">
      <dgm:prSet presAssocID="{552D26B5-128B-4C49-9DEF-8C72F38CCF00}" presName="compNode" presStyleCnt="0"/>
      <dgm:spPr/>
    </dgm:pt>
    <dgm:pt modelId="{EE537294-927D-4BFC-B3F9-A1D13F0494E4}" type="pres">
      <dgm:prSet presAssocID="{552D26B5-128B-4C49-9DEF-8C72F38CCF00}" presName="bgRect" presStyleLbl="bgShp" presStyleIdx="1" presStyleCnt="3"/>
      <dgm:spPr/>
    </dgm:pt>
    <dgm:pt modelId="{84AFE568-AE5A-4E76-B3A2-212F32A5511A}" type="pres">
      <dgm:prSet presAssocID="{552D26B5-128B-4C49-9DEF-8C72F38CCF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DBF20C29-531D-4F7C-B24E-B3A7FAD4BFBB}" type="pres">
      <dgm:prSet presAssocID="{552D26B5-128B-4C49-9DEF-8C72F38CCF00}" presName="spaceRect" presStyleCnt="0"/>
      <dgm:spPr/>
    </dgm:pt>
    <dgm:pt modelId="{D4CFC4CF-F85C-45CF-9071-61A9ABA901F5}" type="pres">
      <dgm:prSet presAssocID="{552D26B5-128B-4C49-9DEF-8C72F38CCF00}" presName="parTx" presStyleLbl="revTx" presStyleIdx="1" presStyleCnt="3">
        <dgm:presLayoutVars>
          <dgm:chMax val="0"/>
          <dgm:chPref val="0"/>
        </dgm:presLayoutVars>
      </dgm:prSet>
      <dgm:spPr/>
    </dgm:pt>
    <dgm:pt modelId="{488FAEAE-E9DB-4EC3-B5BB-BAA6ACCA8C4C}" type="pres">
      <dgm:prSet presAssocID="{37F3160A-3869-4A46-8B3A-671EA647BE1F}" presName="sibTrans" presStyleCnt="0"/>
      <dgm:spPr/>
    </dgm:pt>
    <dgm:pt modelId="{D0747287-8D5E-4B2F-9638-90C2B668CFAF}" type="pres">
      <dgm:prSet presAssocID="{3CA90F90-DA56-4054-9947-8F3066315126}" presName="compNode" presStyleCnt="0"/>
      <dgm:spPr/>
    </dgm:pt>
    <dgm:pt modelId="{8EB5FBF3-DA6A-4E59-9638-B0C1BCBB61AB}" type="pres">
      <dgm:prSet presAssocID="{3CA90F90-DA56-4054-9947-8F3066315126}" presName="bgRect" presStyleLbl="bgShp" presStyleIdx="2" presStyleCnt="3"/>
      <dgm:spPr/>
    </dgm:pt>
    <dgm:pt modelId="{F04481D4-524B-4348-8C18-FC6C15D4AE64}" type="pres">
      <dgm:prSet presAssocID="{3CA90F90-DA56-4054-9947-8F30663151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58D722C-5121-4704-973B-EF95E5CFF46E}" type="pres">
      <dgm:prSet presAssocID="{3CA90F90-DA56-4054-9947-8F3066315126}" presName="spaceRect" presStyleCnt="0"/>
      <dgm:spPr/>
    </dgm:pt>
    <dgm:pt modelId="{B8CEB748-B354-49E0-9B9B-67B6B315A4A5}" type="pres">
      <dgm:prSet presAssocID="{3CA90F90-DA56-4054-9947-8F30663151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B40A908-0CBC-43F6-BD4E-C65638EAD69F}" srcId="{D088FAD4-814C-469C-A88D-8A9258D25614}" destId="{3CA90F90-DA56-4054-9947-8F3066315126}" srcOrd="2" destOrd="0" parTransId="{2CB2F9B2-AA15-49BF-99F3-472DB3B724F5}" sibTransId="{8CA8EE8E-EA45-4DDB-A320-57ADAC81153B}"/>
    <dgm:cxn modelId="{7F4DAE14-0674-4629-9334-B0870DB3D948}" type="presOf" srcId="{3CA90F90-DA56-4054-9947-8F3066315126}" destId="{B8CEB748-B354-49E0-9B9B-67B6B315A4A5}" srcOrd="0" destOrd="0" presId="urn:microsoft.com/office/officeart/2018/2/layout/IconVerticalSolidList"/>
    <dgm:cxn modelId="{A19A7217-4058-4C40-8A22-9D280015A1B2}" srcId="{D088FAD4-814C-469C-A88D-8A9258D25614}" destId="{4E0B4774-5956-4AAA-84D3-1EE8CA52EAD9}" srcOrd="0" destOrd="0" parTransId="{2B8CC89D-9BF6-48E7-B035-21BB6F760915}" sibTransId="{045FF944-61A1-4FCD-8179-88BE44BC0485}"/>
    <dgm:cxn modelId="{8E555C3B-06BC-4E5E-A667-0F13C841F7A4}" srcId="{D088FAD4-814C-469C-A88D-8A9258D25614}" destId="{552D26B5-128B-4C49-9DEF-8C72F38CCF00}" srcOrd="1" destOrd="0" parTransId="{89F77FA5-7749-4782-ACBC-4AF4535A5C83}" sibTransId="{37F3160A-3869-4A46-8B3A-671EA647BE1F}"/>
    <dgm:cxn modelId="{0132893E-A94C-4E47-AEF7-0078BEFA73A5}" type="presOf" srcId="{4E0B4774-5956-4AAA-84D3-1EE8CA52EAD9}" destId="{07F89F49-C6C5-477D-9556-C8A5DF81602B}" srcOrd="0" destOrd="0" presId="urn:microsoft.com/office/officeart/2018/2/layout/IconVerticalSolidList"/>
    <dgm:cxn modelId="{CB2D816D-FFDA-4574-A5FD-DACBD0EFE84F}" type="presOf" srcId="{552D26B5-128B-4C49-9DEF-8C72F38CCF00}" destId="{D4CFC4CF-F85C-45CF-9071-61A9ABA901F5}" srcOrd="0" destOrd="0" presId="urn:microsoft.com/office/officeart/2018/2/layout/IconVerticalSolidList"/>
    <dgm:cxn modelId="{CFE9E0B6-1FB7-4161-8E33-6973D6788E6F}" type="presOf" srcId="{D088FAD4-814C-469C-A88D-8A9258D25614}" destId="{2D24888A-80FB-430A-BA0E-4068F4B4663B}" srcOrd="0" destOrd="0" presId="urn:microsoft.com/office/officeart/2018/2/layout/IconVerticalSolidList"/>
    <dgm:cxn modelId="{474DA4F7-7574-4F42-964C-1D599861310E}" type="presParOf" srcId="{2D24888A-80FB-430A-BA0E-4068F4B4663B}" destId="{A4FE66F3-2D0F-401A-BE4E-42C2C41C96B4}" srcOrd="0" destOrd="0" presId="urn:microsoft.com/office/officeart/2018/2/layout/IconVerticalSolidList"/>
    <dgm:cxn modelId="{34179BEA-0E39-42E2-B2DD-BE6941EE4687}" type="presParOf" srcId="{A4FE66F3-2D0F-401A-BE4E-42C2C41C96B4}" destId="{FD4B1E06-1174-49DC-A7D6-CEEE553452BF}" srcOrd="0" destOrd="0" presId="urn:microsoft.com/office/officeart/2018/2/layout/IconVerticalSolidList"/>
    <dgm:cxn modelId="{6EDBE1FF-4D04-41FA-994D-2E53304505E8}" type="presParOf" srcId="{A4FE66F3-2D0F-401A-BE4E-42C2C41C96B4}" destId="{A2C72278-AA5C-48F9-8A63-CE92C47B0D4D}" srcOrd="1" destOrd="0" presId="urn:microsoft.com/office/officeart/2018/2/layout/IconVerticalSolidList"/>
    <dgm:cxn modelId="{B95EF336-9B64-4357-9653-DE56E7C70312}" type="presParOf" srcId="{A4FE66F3-2D0F-401A-BE4E-42C2C41C96B4}" destId="{6B6A4CB3-0801-4442-A3B1-0818CE1B47A1}" srcOrd="2" destOrd="0" presId="urn:microsoft.com/office/officeart/2018/2/layout/IconVerticalSolidList"/>
    <dgm:cxn modelId="{E284FD77-3051-4512-B83F-BEE777CC0983}" type="presParOf" srcId="{A4FE66F3-2D0F-401A-BE4E-42C2C41C96B4}" destId="{07F89F49-C6C5-477D-9556-C8A5DF81602B}" srcOrd="3" destOrd="0" presId="urn:microsoft.com/office/officeart/2018/2/layout/IconVerticalSolidList"/>
    <dgm:cxn modelId="{533B2A2B-7A85-4D8F-9B06-AE51CBDA150E}" type="presParOf" srcId="{2D24888A-80FB-430A-BA0E-4068F4B4663B}" destId="{3C7CB0C7-F2B7-4A6A-88DD-EBA6BBB6DE55}" srcOrd="1" destOrd="0" presId="urn:microsoft.com/office/officeart/2018/2/layout/IconVerticalSolidList"/>
    <dgm:cxn modelId="{94A26B33-78CD-4FFA-A3BD-CD084FEF7148}" type="presParOf" srcId="{2D24888A-80FB-430A-BA0E-4068F4B4663B}" destId="{7F0875DC-31AF-4D20-8C1E-EB2D6DA512B1}" srcOrd="2" destOrd="0" presId="urn:microsoft.com/office/officeart/2018/2/layout/IconVerticalSolidList"/>
    <dgm:cxn modelId="{8416ED62-0579-46C9-9215-2A4C403422C6}" type="presParOf" srcId="{7F0875DC-31AF-4D20-8C1E-EB2D6DA512B1}" destId="{EE537294-927D-4BFC-B3F9-A1D13F0494E4}" srcOrd="0" destOrd="0" presId="urn:microsoft.com/office/officeart/2018/2/layout/IconVerticalSolidList"/>
    <dgm:cxn modelId="{B2D11345-F4FE-4410-AEEB-2BB0281AE15C}" type="presParOf" srcId="{7F0875DC-31AF-4D20-8C1E-EB2D6DA512B1}" destId="{84AFE568-AE5A-4E76-B3A2-212F32A5511A}" srcOrd="1" destOrd="0" presId="urn:microsoft.com/office/officeart/2018/2/layout/IconVerticalSolidList"/>
    <dgm:cxn modelId="{D184F224-0EEE-4EF6-8673-F3435C5E4A1E}" type="presParOf" srcId="{7F0875DC-31AF-4D20-8C1E-EB2D6DA512B1}" destId="{DBF20C29-531D-4F7C-B24E-B3A7FAD4BFBB}" srcOrd="2" destOrd="0" presId="urn:microsoft.com/office/officeart/2018/2/layout/IconVerticalSolidList"/>
    <dgm:cxn modelId="{78E9C118-31C9-4FFF-9078-628EC422F587}" type="presParOf" srcId="{7F0875DC-31AF-4D20-8C1E-EB2D6DA512B1}" destId="{D4CFC4CF-F85C-45CF-9071-61A9ABA901F5}" srcOrd="3" destOrd="0" presId="urn:microsoft.com/office/officeart/2018/2/layout/IconVerticalSolidList"/>
    <dgm:cxn modelId="{39B8BB5F-C3F8-4CD7-B53A-D8C9DC3B45CC}" type="presParOf" srcId="{2D24888A-80FB-430A-BA0E-4068F4B4663B}" destId="{488FAEAE-E9DB-4EC3-B5BB-BAA6ACCA8C4C}" srcOrd="3" destOrd="0" presId="urn:microsoft.com/office/officeart/2018/2/layout/IconVerticalSolidList"/>
    <dgm:cxn modelId="{0AD4CCE3-C422-4330-83E1-6C693738B60A}" type="presParOf" srcId="{2D24888A-80FB-430A-BA0E-4068F4B4663B}" destId="{D0747287-8D5E-4B2F-9638-90C2B668CFAF}" srcOrd="4" destOrd="0" presId="urn:microsoft.com/office/officeart/2018/2/layout/IconVerticalSolidList"/>
    <dgm:cxn modelId="{1D485FF9-58D4-4ADE-A348-BF9CDCEF7559}" type="presParOf" srcId="{D0747287-8D5E-4B2F-9638-90C2B668CFAF}" destId="{8EB5FBF3-DA6A-4E59-9638-B0C1BCBB61AB}" srcOrd="0" destOrd="0" presId="urn:microsoft.com/office/officeart/2018/2/layout/IconVerticalSolidList"/>
    <dgm:cxn modelId="{E6D0F276-D724-4F8D-A7F3-B446AA5978D0}" type="presParOf" srcId="{D0747287-8D5E-4B2F-9638-90C2B668CFAF}" destId="{F04481D4-524B-4348-8C18-FC6C15D4AE64}" srcOrd="1" destOrd="0" presId="urn:microsoft.com/office/officeart/2018/2/layout/IconVerticalSolidList"/>
    <dgm:cxn modelId="{F393D570-983C-4279-B267-784A4162C45A}" type="presParOf" srcId="{D0747287-8D5E-4B2F-9638-90C2B668CFAF}" destId="{058D722C-5121-4704-973B-EF95E5CFF46E}" srcOrd="2" destOrd="0" presId="urn:microsoft.com/office/officeart/2018/2/layout/IconVerticalSolidList"/>
    <dgm:cxn modelId="{63CDC79D-33A4-413B-A5BE-C6508361034B}" type="presParOf" srcId="{D0747287-8D5E-4B2F-9638-90C2B668CFAF}" destId="{B8CEB748-B354-49E0-9B9B-67B6B315A4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F603B8-25FD-4E6F-B1F7-A41F5C58DD7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B16C64-D84F-4885-9F77-A01EDCD72645}">
      <dgm:prSet/>
      <dgm:spPr/>
      <dgm:t>
        <a:bodyPr/>
        <a:lstStyle/>
        <a:p>
          <a:r>
            <a:rPr lang="en-US" b="1" dirty="0"/>
            <a:t>Prevalence of Injuries</a:t>
          </a:r>
          <a:r>
            <a:rPr lang="en-US" dirty="0"/>
            <a:t>: Approximately 30% of professional athletes experience significant injuries each year.</a:t>
          </a:r>
        </a:p>
      </dgm:t>
    </dgm:pt>
    <dgm:pt modelId="{2FF9C2E2-393B-4CC1-A6C0-FA4A6E1E998E}" type="parTrans" cxnId="{CBA201FF-F899-4173-818A-5ECDA40912A7}">
      <dgm:prSet/>
      <dgm:spPr/>
      <dgm:t>
        <a:bodyPr/>
        <a:lstStyle/>
        <a:p>
          <a:endParaRPr lang="en-US"/>
        </a:p>
      </dgm:t>
    </dgm:pt>
    <dgm:pt modelId="{E6A54579-7920-43A0-9F7A-D818ECC3026B}" type="sibTrans" cxnId="{CBA201FF-F899-4173-818A-5ECDA40912A7}">
      <dgm:prSet/>
      <dgm:spPr/>
      <dgm:t>
        <a:bodyPr/>
        <a:lstStyle/>
        <a:p>
          <a:endParaRPr lang="en-US"/>
        </a:p>
      </dgm:t>
    </dgm:pt>
    <dgm:pt modelId="{089B83D5-74B9-431D-9990-7D00090734E9}">
      <dgm:prSet/>
      <dgm:spPr/>
      <dgm:t>
        <a:bodyPr/>
        <a:lstStyle/>
        <a:p>
          <a:r>
            <a:rPr lang="en-US" b="1" dirty="0"/>
            <a:t>Gaps in Solutions</a:t>
          </a:r>
          <a:r>
            <a:rPr lang="en-US" dirty="0"/>
            <a:t>: Existing tools often lack integration and fail to provide comprehensive support tailored to individual athlete needs.</a:t>
          </a:r>
        </a:p>
      </dgm:t>
    </dgm:pt>
    <dgm:pt modelId="{F59E8A81-885C-40D5-A3A2-CD48DF709EA4}" type="parTrans" cxnId="{E3CF42CE-E314-46F2-8E58-E16F9EA4ABCD}">
      <dgm:prSet/>
      <dgm:spPr/>
      <dgm:t>
        <a:bodyPr/>
        <a:lstStyle/>
        <a:p>
          <a:endParaRPr lang="en-US"/>
        </a:p>
      </dgm:t>
    </dgm:pt>
    <dgm:pt modelId="{F117C5D0-D9A1-4428-89EC-C15243E69B97}" type="sibTrans" cxnId="{E3CF42CE-E314-46F2-8E58-E16F9EA4ABCD}">
      <dgm:prSet/>
      <dgm:spPr/>
      <dgm:t>
        <a:bodyPr/>
        <a:lstStyle/>
        <a:p>
          <a:endParaRPr lang="en-US"/>
        </a:p>
      </dgm:t>
    </dgm:pt>
    <dgm:pt modelId="{59BD0E3F-BAB4-40BD-870C-DC5C29FC1EF6}">
      <dgm:prSet/>
      <dgm:spPr/>
      <dgm:t>
        <a:bodyPr/>
        <a:lstStyle/>
        <a:p>
          <a:r>
            <a:rPr lang="en-US" dirty="0"/>
            <a:t>Research shows that only 2-3% of sports injuries are reported, leaving 97% unnoticed. This gap highlights a critical issue in effectively managing and addressing sports injuries.</a:t>
          </a:r>
          <a:endParaRPr lang="en-IN" dirty="0"/>
        </a:p>
      </dgm:t>
    </dgm:pt>
    <dgm:pt modelId="{CAC7DABF-B55A-4A62-B02C-B102E183AB68}" type="parTrans" cxnId="{19DEF3A3-A467-45BF-B344-BFA70AE2FD32}">
      <dgm:prSet/>
      <dgm:spPr/>
      <dgm:t>
        <a:bodyPr/>
        <a:lstStyle/>
        <a:p>
          <a:endParaRPr lang="en-IN"/>
        </a:p>
      </dgm:t>
    </dgm:pt>
    <dgm:pt modelId="{7517D8E4-B72A-4019-AE88-F5924DB6F3DC}" type="sibTrans" cxnId="{19DEF3A3-A467-45BF-B344-BFA70AE2FD32}">
      <dgm:prSet/>
      <dgm:spPr/>
      <dgm:t>
        <a:bodyPr/>
        <a:lstStyle/>
        <a:p>
          <a:endParaRPr lang="en-IN"/>
        </a:p>
      </dgm:t>
    </dgm:pt>
    <dgm:pt modelId="{64C25820-D986-4887-A00C-0339EE4B4FB6}" type="pres">
      <dgm:prSet presAssocID="{C7F603B8-25FD-4E6F-B1F7-A41F5C58DD7D}" presName="linear" presStyleCnt="0">
        <dgm:presLayoutVars>
          <dgm:animLvl val="lvl"/>
          <dgm:resizeHandles val="exact"/>
        </dgm:presLayoutVars>
      </dgm:prSet>
      <dgm:spPr/>
    </dgm:pt>
    <dgm:pt modelId="{A2A338B2-3B2C-4678-ADDD-34F4BF7E9E18}" type="pres">
      <dgm:prSet presAssocID="{C1B16C64-D84F-4885-9F77-A01EDCD726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9CDC58-8327-45BB-BD2D-648570D88F23}" type="pres">
      <dgm:prSet presAssocID="{E6A54579-7920-43A0-9F7A-D818ECC3026B}" presName="spacer" presStyleCnt="0"/>
      <dgm:spPr/>
    </dgm:pt>
    <dgm:pt modelId="{E0CE8D7F-07F9-4FED-93F4-E209CBF1383E}" type="pres">
      <dgm:prSet presAssocID="{089B83D5-74B9-431D-9990-7D00090734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208E1B-E2B6-4AA8-A95B-C16040470FED}" type="pres">
      <dgm:prSet presAssocID="{F117C5D0-D9A1-4428-89EC-C15243E69B97}" presName="spacer" presStyleCnt="0"/>
      <dgm:spPr/>
    </dgm:pt>
    <dgm:pt modelId="{18CC8314-9DD3-4B90-B432-195DB2A9D4B5}" type="pres">
      <dgm:prSet presAssocID="{59BD0E3F-BAB4-40BD-870C-DC5C29FC1E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E637D00-69DD-49ED-810F-615C51558199}" type="presOf" srcId="{C7F603B8-25FD-4E6F-B1F7-A41F5C58DD7D}" destId="{64C25820-D986-4887-A00C-0339EE4B4FB6}" srcOrd="0" destOrd="0" presId="urn:microsoft.com/office/officeart/2005/8/layout/vList2"/>
    <dgm:cxn modelId="{19861F1E-BD41-4628-9B58-F4772133C2D0}" type="presOf" srcId="{089B83D5-74B9-431D-9990-7D00090734E9}" destId="{E0CE8D7F-07F9-4FED-93F4-E209CBF1383E}" srcOrd="0" destOrd="0" presId="urn:microsoft.com/office/officeart/2005/8/layout/vList2"/>
    <dgm:cxn modelId="{19DEF3A3-A467-45BF-B344-BFA70AE2FD32}" srcId="{C7F603B8-25FD-4E6F-B1F7-A41F5C58DD7D}" destId="{59BD0E3F-BAB4-40BD-870C-DC5C29FC1EF6}" srcOrd="2" destOrd="0" parTransId="{CAC7DABF-B55A-4A62-B02C-B102E183AB68}" sibTransId="{7517D8E4-B72A-4019-AE88-F5924DB6F3DC}"/>
    <dgm:cxn modelId="{17C1A9BA-A54F-4C1C-9AEF-ECABFFE6D122}" type="presOf" srcId="{C1B16C64-D84F-4885-9F77-A01EDCD72645}" destId="{A2A338B2-3B2C-4678-ADDD-34F4BF7E9E18}" srcOrd="0" destOrd="0" presId="urn:microsoft.com/office/officeart/2005/8/layout/vList2"/>
    <dgm:cxn modelId="{F6C025BB-58EC-4FD3-9B96-C88D382BF589}" type="presOf" srcId="{59BD0E3F-BAB4-40BD-870C-DC5C29FC1EF6}" destId="{18CC8314-9DD3-4B90-B432-195DB2A9D4B5}" srcOrd="0" destOrd="0" presId="urn:microsoft.com/office/officeart/2005/8/layout/vList2"/>
    <dgm:cxn modelId="{E3CF42CE-E314-46F2-8E58-E16F9EA4ABCD}" srcId="{C7F603B8-25FD-4E6F-B1F7-A41F5C58DD7D}" destId="{089B83D5-74B9-431D-9990-7D00090734E9}" srcOrd="1" destOrd="0" parTransId="{F59E8A81-885C-40D5-A3A2-CD48DF709EA4}" sibTransId="{F117C5D0-D9A1-4428-89EC-C15243E69B97}"/>
    <dgm:cxn modelId="{CBA201FF-F899-4173-818A-5ECDA40912A7}" srcId="{C7F603B8-25FD-4E6F-B1F7-A41F5C58DD7D}" destId="{C1B16C64-D84F-4885-9F77-A01EDCD72645}" srcOrd="0" destOrd="0" parTransId="{2FF9C2E2-393B-4CC1-A6C0-FA4A6E1E998E}" sibTransId="{E6A54579-7920-43A0-9F7A-D818ECC3026B}"/>
    <dgm:cxn modelId="{0B835265-4687-4875-A5BC-84F2ACD349A1}" type="presParOf" srcId="{64C25820-D986-4887-A00C-0339EE4B4FB6}" destId="{A2A338B2-3B2C-4678-ADDD-34F4BF7E9E18}" srcOrd="0" destOrd="0" presId="urn:microsoft.com/office/officeart/2005/8/layout/vList2"/>
    <dgm:cxn modelId="{4B20EF9E-9C28-4FBF-BA97-4F77F511071B}" type="presParOf" srcId="{64C25820-D986-4887-A00C-0339EE4B4FB6}" destId="{839CDC58-8327-45BB-BD2D-648570D88F23}" srcOrd="1" destOrd="0" presId="urn:microsoft.com/office/officeart/2005/8/layout/vList2"/>
    <dgm:cxn modelId="{E9C57DC1-F5ED-465A-B093-A2D22DE8949B}" type="presParOf" srcId="{64C25820-D986-4887-A00C-0339EE4B4FB6}" destId="{E0CE8D7F-07F9-4FED-93F4-E209CBF1383E}" srcOrd="2" destOrd="0" presId="urn:microsoft.com/office/officeart/2005/8/layout/vList2"/>
    <dgm:cxn modelId="{5D942908-E628-473E-BF71-8EBCF5068D26}" type="presParOf" srcId="{64C25820-D986-4887-A00C-0339EE4B4FB6}" destId="{CE208E1B-E2B6-4AA8-A95B-C16040470FED}" srcOrd="3" destOrd="0" presId="urn:microsoft.com/office/officeart/2005/8/layout/vList2"/>
    <dgm:cxn modelId="{F30E1A2B-55DB-48A4-8558-243E66BA0CE5}" type="presParOf" srcId="{64C25820-D986-4887-A00C-0339EE4B4FB6}" destId="{18CC8314-9DD3-4B90-B432-195DB2A9D4B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7A8F5-FF80-4158-A680-70C28363F49C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7A974F-7B8B-47A5-AA92-0595FEBF5FDC}">
      <dgm:prSet/>
      <dgm:spPr/>
      <dgm:t>
        <a:bodyPr/>
        <a:lstStyle/>
        <a:p>
          <a:r>
            <a:rPr lang="en-US" b="1"/>
            <a:t>User-Friendly Platform</a:t>
          </a:r>
          <a:r>
            <a:rPr lang="en-US"/>
            <a:t>: Create an intuitive and easy-to-navigate website.</a:t>
          </a:r>
        </a:p>
      </dgm:t>
    </dgm:pt>
    <dgm:pt modelId="{7E1F004F-B48C-41B1-9C8D-90C778FBF6A0}" type="parTrans" cxnId="{0FC5BE78-20FF-4B6D-9D3E-FEAE2554B7C7}">
      <dgm:prSet/>
      <dgm:spPr/>
      <dgm:t>
        <a:bodyPr/>
        <a:lstStyle/>
        <a:p>
          <a:endParaRPr lang="en-US"/>
        </a:p>
      </dgm:t>
    </dgm:pt>
    <dgm:pt modelId="{D6B4F853-B62D-4592-86C6-922AB47C8F73}" type="sibTrans" cxnId="{0FC5BE78-20FF-4B6D-9D3E-FEAE2554B7C7}">
      <dgm:prSet/>
      <dgm:spPr/>
      <dgm:t>
        <a:bodyPr/>
        <a:lstStyle/>
        <a:p>
          <a:endParaRPr lang="en-US"/>
        </a:p>
      </dgm:t>
    </dgm:pt>
    <dgm:pt modelId="{246D2653-D151-489E-AC5A-40EBF96AA759}">
      <dgm:prSet/>
      <dgm:spPr/>
      <dgm:t>
        <a:bodyPr/>
        <a:lstStyle/>
        <a:p>
          <a:r>
            <a:rPr lang="en-US" b="1" dirty="0"/>
            <a:t>Real-Time Monitoring</a:t>
          </a:r>
          <a:r>
            <a:rPr lang="en-US" dirty="0"/>
            <a:t>: Enable coaches to seek guidance and remain updated.</a:t>
          </a:r>
        </a:p>
      </dgm:t>
    </dgm:pt>
    <dgm:pt modelId="{BA85D13F-FED3-44D9-AE19-262368A4365C}" type="parTrans" cxnId="{86277597-9AF3-4A27-AA1A-9E9FECFF272B}">
      <dgm:prSet/>
      <dgm:spPr/>
      <dgm:t>
        <a:bodyPr/>
        <a:lstStyle/>
        <a:p>
          <a:endParaRPr lang="en-US"/>
        </a:p>
      </dgm:t>
    </dgm:pt>
    <dgm:pt modelId="{29883AC2-1B2F-4873-83C4-788184D009DA}" type="sibTrans" cxnId="{86277597-9AF3-4A27-AA1A-9E9FECFF272B}">
      <dgm:prSet/>
      <dgm:spPr/>
      <dgm:t>
        <a:bodyPr/>
        <a:lstStyle/>
        <a:p>
          <a:endParaRPr lang="en-US"/>
        </a:p>
      </dgm:t>
    </dgm:pt>
    <dgm:pt modelId="{4D57A8E5-E3B1-470D-AFBC-69EFA4A88702}">
      <dgm:prSet/>
      <dgm:spPr/>
      <dgm:t>
        <a:bodyPr/>
        <a:lstStyle/>
        <a:p>
          <a:r>
            <a:rPr lang="en-US" b="1" dirty="0"/>
            <a:t>Personalized Plans</a:t>
          </a:r>
          <a:r>
            <a:rPr lang="en-US" dirty="0"/>
            <a:t>: Offer customizable rehabilitation plans based on individual athlete needs.</a:t>
          </a:r>
        </a:p>
      </dgm:t>
    </dgm:pt>
    <dgm:pt modelId="{D35062F0-7CA4-4A29-8DDE-6B2F2DA5EAEC}" type="parTrans" cxnId="{2C94AB2C-0ED3-452D-95C1-A0E0286ACCE8}">
      <dgm:prSet/>
      <dgm:spPr/>
      <dgm:t>
        <a:bodyPr/>
        <a:lstStyle/>
        <a:p>
          <a:endParaRPr lang="en-US"/>
        </a:p>
      </dgm:t>
    </dgm:pt>
    <dgm:pt modelId="{CD8FF05F-A5A7-4D71-9650-777AF3FB11A8}" type="sibTrans" cxnId="{2C94AB2C-0ED3-452D-95C1-A0E0286ACCE8}">
      <dgm:prSet/>
      <dgm:spPr/>
      <dgm:t>
        <a:bodyPr/>
        <a:lstStyle/>
        <a:p>
          <a:endParaRPr lang="en-US"/>
        </a:p>
      </dgm:t>
    </dgm:pt>
    <dgm:pt modelId="{9F00CB5A-8C97-46C1-921E-8AB52727FF82}">
      <dgm:prSet/>
      <dgm:spPr/>
      <dgm:t>
        <a:bodyPr/>
        <a:lstStyle/>
        <a:p>
          <a:r>
            <a:rPr lang="en-US" b="1"/>
            <a:t>Improved Communication</a:t>
          </a:r>
          <a:r>
            <a:rPr lang="en-US"/>
            <a:t>: Provide secure and efficient communication channels for coaches and athletes.</a:t>
          </a:r>
        </a:p>
      </dgm:t>
    </dgm:pt>
    <dgm:pt modelId="{37D6B3B8-7AF8-4571-9FE0-8413D48181FC}" type="parTrans" cxnId="{09F91754-86A7-4395-9619-3173D97A4C15}">
      <dgm:prSet/>
      <dgm:spPr/>
      <dgm:t>
        <a:bodyPr/>
        <a:lstStyle/>
        <a:p>
          <a:endParaRPr lang="en-US"/>
        </a:p>
      </dgm:t>
    </dgm:pt>
    <dgm:pt modelId="{A1838306-A58F-478F-88C7-4AD20E025AAD}" type="sibTrans" cxnId="{09F91754-86A7-4395-9619-3173D97A4C15}">
      <dgm:prSet/>
      <dgm:spPr/>
      <dgm:t>
        <a:bodyPr/>
        <a:lstStyle/>
        <a:p>
          <a:endParaRPr lang="en-US"/>
        </a:p>
      </dgm:t>
    </dgm:pt>
    <dgm:pt modelId="{459C4A96-D57D-49EE-8E53-9323F6594895}" type="pres">
      <dgm:prSet presAssocID="{31A7A8F5-FF80-4158-A680-70C28363F49C}" presName="outerComposite" presStyleCnt="0">
        <dgm:presLayoutVars>
          <dgm:chMax val="5"/>
          <dgm:dir/>
          <dgm:resizeHandles val="exact"/>
        </dgm:presLayoutVars>
      </dgm:prSet>
      <dgm:spPr/>
    </dgm:pt>
    <dgm:pt modelId="{E5DD66EB-3E6D-4082-9F89-F60F86E9902C}" type="pres">
      <dgm:prSet presAssocID="{31A7A8F5-FF80-4158-A680-70C28363F49C}" presName="dummyMaxCanvas" presStyleCnt="0">
        <dgm:presLayoutVars/>
      </dgm:prSet>
      <dgm:spPr/>
    </dgm:pt>
    <dgm:pt modelId="{19048BAB-6EA8-42CD-AD14-AC5008E9296B}" type="pres">
      <dgm:prSet presAssocID="{31A7A8F5-FF80-4158-A680-70C28363F49C}" presName="FourNodes_1" presStyleLbl="node1" presStyleIdx="0" presStyleCnt="4">
        <dgm:presLayoutVars>
          <dgm:bulletEnabled val="1"/>
        </dgm:presLayoutVars>
      </dgm:prSet>
      <dgm:spPr/>
    </dgm:pt>
    <dgm:pt modelId="{602FB616-4D7B-4DEA-89E6-A38C4E4D2291}" type="pres">
      <dgm:prSet presAssocID="{31A7A8F5-FF80-4158-A680-70C28363F49C}" presName="FourNodes_2" presStyleLbl="node1" presStyleIdx="1" presStyleCnt="4">
        <dgm:presLayoutVars>
          <dgm:bulletEnabled val="1"/>
        </dgm:presLayoutVars>
      </dgm:prSet>
      <dgm:spPr/>
    </dgm:pt>
    <dgm:pt modelId="{9DB84B32-C153-4332-8AAA-642BB643E730}" type="pres">
      <dgm:prSet presAssocID="{31A7A8F5-FF80-4158-A680-70C28363F49C}" presName="FourNodes_3" presStyleLbl="node1" presStyleIdx="2" presStyleCnt="4">
        <dgm:presLayoutVars>
          <dgm:bulletEnabled val="1"/>
        </dgm:presLayoutVars>
      </dgm:prSet>
      <dgm:spPr/>
    </dgm:pt>
    <dgm:pt modelId="{BFDD5E50-7CFE-49A6-9290-9C952FE9E426}" type="pres">
      <dgm:prSet presAssocID="{31A7A8F5-FF80-4158-A680-70C28363F49C}" presName="FourNodes_4" presStyleLbl="node1" presStyleIdx="3" presStyleCnt="4">
        <dgm:presLayoutVars>
          <dgm:bulletEnabled val="1"/>
        </dgm:presLayoutVars>
      </dgm:prSet>
      <dgm:spPr/>
    </dgm:pt>
    <dgm:pt modelId="{EE0AACEC-2DFF-4C8B-AC03-75F16C07FCAE}" type="pres">
      <dgm:prSet presAssocID="{31A7A8F5-FF80-4158-A680-70C28363F49C}" presName="FourConn_1-2" presStyleLbl="fgAccFollowNode1" presStyleIdx="0" presStyleCnt="3">
        <dgm:presLayoutVars>
          <dgm:bulletEnabled val="1"/>
        </dgm:presLayoutVars>
      </dgm:prSet>
      <dgm:spPr/>
    </dgm:pt>
    <dgm:pt modelId="{AA5BA98D-CAEC-434D-AB01-44225FBF08E8}" type="pres">
      <dgm:prSet presAssocID="{31A7A8F5-FF80-4158-A680-70C28363F49C}" presName="FourConn_2-3" presStyleLbl="fgAccFollowNode1" presStyleIdx="1" presStyleCnt="3">
        <dgm:presLayoutVars>
          <dgm:bulletEnabled val="1"/>
        </dgm:presLayoutVars>
      </dgm:prSet>
      <dgm:spPr/>
    </dgm:pt>
    <dgm:pt modelId="{C477B89E-F649-4667-B819-E7E07335386E}" type="pres">
      <dgm:prSet presAssocID="{31A7A8F5-FF80-4158-A680-70C28363F49C}" presName="FourConn_3-4" presStyleLbl="fgAccFollowNode1" presStyleIdx="2" presStyleCnt="3">
        <dgm:presLayoutVars>
          <dgm:bulletEnabled val="1"/>
        </dgm:presLayoutVars>
      </dgm:prSet>
      <dgm:spPr/>
    </dgm:pt>
    <dgm:pt modelId="{DF1B8C78-2F7C-421B-BD42-D3D5E02F43F8}" type="pres">
      <dgm:prSet presAssocID="{31A7A8F5-FF80-4158-A680-70C28363F49C}" presName="FourNodes_1_text" presStyleLbl="node1" presStyleIdx="3" presStyleCnt="4">
        <dgm:presLayoutVars>
          <dgm:bulletEnabled val="1"/>
        </dgm:presLayoutVars>
      </dgm:prSet>
      <dgm:spPr/>
    </dgm:pt>
    <dgm:pt modelId="{7B86CBC0-AABA-4641-B402-78936E6FFA6E}" type="pres">
      <dgm:prSet presAssocID="{31A7A8F5-FF80-4158-A680-70C28363F49C}" presName="FourNodes_2_text" presStyleLbl="node1" presStyleIdx="3" presStyleCnt="4">
        <dgm:presLayoutVars>
          <dgm:bulletEnabled val="1"/>
        </dgm:presLayoutVars>
      </dgm:prSet>
      <dgm:spPr/>
    </dgm:pt>
    <dgm:pt modelId="{C964918F-A91D-4165-9D53-8E9DC35469C9}" type="pres">
      <dgm:prSet presAssocID="{31A7A8F5-FF80-4158-A680-70C28363F49C}" presName="FourNodes_3_text" presStyleLbl="node1" presStyleIdx="3" presStyleCnt="4">
        <dgm:presLayoutVars>
          <dgm:bulletEnabled val="1"/>
        </dgm:presLayoutVars>
      </dgm:prSet>
      <dgm:spPr/>
    </dgm:pt>
    <dgm:pt modelId="{1EFE2450-6DEC-4AD7-9196-FB835E02F0BC}" type="pres">
      <dgm:prSet presAssocID="{31A7A8F5-FF80-4158-A680-70C28363F49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C94AB2C-0ED3-452D-95C1-A0E0286ACCE8}" srcId="{31A7A8F5-FF80-4158-A680-70C28363F49C}" destId="{4D57A8E5-E3B1-470D-AFBC-69EFA4A88702}" srcOrd="2" destOrd="0" parTransId="{D35062F0-7CA4-4A29-8DDE-6B2F2DA5EAEC}" sibTransId="{CD8FF05F-A5A7-4D71-9650-777AF3FB11A8}"/>
    <dgm:cxn modelId="{67E4E33E-98A2-4301-8011-C9939A21130B}" type="presOf" srcId="{246D2653-D151-489E-AC5A-40EBF96AA759}" destId="{602FB616-4D7B-4DEA-89E6-A38C4E4D2291}" srcOrd="0" destOrd="0" presId="urn:microsoft.com/office/officeart/2005/8/layout/vProcess5"/>
    <dgm:cxn modelId="{9A03F85C-D887-42A9-9F29-7BEEB8FEF45D}" type="presOf" srcId="{9F00CB5A-8C97-46C1-921E-8AB52727FF82}" destId="{1EFE2450-6DEC-4AD7-9196-FB835E02F0BC}" srcOrd="1" destOrd="0" presId="urn:microsoft.com/office/officeart/2005/8/layout/vProcess5"/>
    <dgm:cxn modelId="{65850E47-F633-4774-A659-255391E86314}" type="presOf" srcId="{4D57A8E5-E3B1-470D-AFBC-69EFA4A88702}" destId="{9DB84B32-C153-4332-8AAA-642BB643E730}" srcOrd="0" destOrd="0" presId="urn:microsoft.com/office/officeart/2005/8/layout/vProcess5"/>
    <dgm:cxn modelId="{6A5D1E4E-AC16-4D59-97B9-F481978D79F2}" type="presOf" srcId="{C87A974F-7B8B-47A5-AA92-0595FEBF5FDC}" destId="{19048BAB-6EA8-42CD-AD14-AC5008E9296B}" srcOrd="0" destOrd="0" presId="urn:microsoft.com/office/officeart/2005/8/layout/vProcess5"/>
    <dgm:cxn modelId="{09F91754-86A7-4395-9619-3173D97A4C15}" srcId="{31A7A8F5-FF80-4158-A680-70C28363F49C}" destId="{9F00CB5A-8C97-46C1-921E-8AB52727FF82}" srcOrd="3" destOrd="0" parTransId="{37D6B3B8-7AF8-4571-9FE0-8413D48181FC}" sibTransId="{A1838306-A58F-478F-88C7-4AD20E025AAD}"/>
    <dgm:cxn modelId="{0FC5BE78-20FF-4B6D-9D3E-FEAE2554B7C7}" srcId="{31A7A8F5-FF80-4158-A680-70C28363F49C}" destId="{C87A974F-7B8B-47A5-AA92-0595FEBF5FDC}" srcOrd="0" destOrd="0" parTransId="{7E1F004F-B48C-41B1-9C8D-90C778FBF6A0}" sibTransId="{D6B4F853-B62D-4592-86C6-922AB47C8F73}"/>
    <dgm:cxn modelId="{8319EB82-0842-485E-A6A7-8B5883995C78}" type="presOf" srcId="{9F00CB5A-8C97-46C1-921E-8AB52727FF82}" destId="{BFDD5E50-7CFE-49A6-9290-9C952FE9E426}" srcOrd="0" destOrd="0" presId="urn:microsoft.com/office/officeart/2005/8/layout/vProcess5"/>
    <dgm:cxn modelId="{0D6F188F-7110-480F-A2F4-B124C84E9173}" type="presOf" srcId="{CD8FF05F-A5A7-4D71-9650-777AF3FB11A8}" destId="{C477B89E-F649-4667-B819-E7E07335386E}" srcOrd="0" destOrd="0" presId="urn:microsoft.com/office/officeart/2005/8/layout/vProcess5"/>
    <dgm:cxn modelId="{B1D7728F-C9EE-42A8-93EF-C4A3570D89C0}" type="presOf" srcId="{D6B4F853-B62D-4592-86C6-922AB47C8F73}" destId="{EE0AACEC-2DFF-4C8B-AC03-75F16C07FCAE}" srcOrd="0" destOrd="0" presId="urn:microsoft.com/office/officeart/2005/8/layout/vProcess5"/>
    <dgm:cxn modelId="{4C3B558F-242E-48DE-9A35-A5A2913B4E43}" type="presOf" srcId="{246D2653-D151-489E-AC5A-40EBF96AA759}" destId="{7B86CBC0-AABA-4641-B402-78936E6FFA6E}" srcOrd="1" destOrd="0" presId="urn:microsoft.com/office/officeart/2005/8/layout/vProcess5"/>
    <dgm:cxn modelId="{86277597-9AF3-4A27-AA1A-9E9FECFF272B}" srcId="{31A7A8F5-FF80-4158-A680-70C28363F49C}" destId="{246D2653-D151-489E-AC5A-40EBF96AA759}" srcOrd="1" destOrd="0" parTransId="{BA85D13F-FED3-44D9-AE19-262368A4365C}" sibTransId="{29883AC2-1B2F-4873-83C4-788184D009DA}"/>
    <dgm:cxn modelId="{45C49698-CBFB-4957-88D5-DB3ABCA55ED1}" type="presOf" srcId="{31A7A8F5-FF80-4158-A680-70C28363F49C}" destId="{459C4A96-D57D-49EE-8E53-9323F6594895}" srcOrd="0" destOrd="0" presId="urn:microsoft.com/office/officeart/2005/8/layout/vProcess5"/>
    <dgm:cxn modelId="{1FD147A3-60FF-46E3-B69B-59533D01A885}" type="presOf" srcId="{29883AC2-1B2F-4873-83C4-788184D009DA}" destId="{AA5BA98D-CAEC-434D-AB01-44225FBF08E8}" srcOrd="0" destOrd="0" presId="urn:microsoft.com/office/officeart/2005/8/layout/vProcess5"/>
    <dgm:cxn modelId="{B7031AA6-6421-46A0-8E36-D63BE588B092}" type="presOf" srcId="{C87A974F-7B8B-47A5-AA92-0595FEBF5FDC}" destId="{DF1B8C78-2F7C-421B-BD42-D3D5E02F43F8}" srcOrd="1" destOrd="0" presId="urn:microsoft.com/office/officeart/2005/8/layout/vProcess5"/>
    <dgm:cxn modelId="{2AB36FE5-B201-4564-A544-C764C6143A8F}" type="presOf" srcId="{4D57A8E5-E3B1-470D-AFBC-69EFA4A88702}" destId="{C964918F-A91D-4165-9D53-8E9DC35469C9}" srcOrd="1" destOrd="0" presId="urn:microsoft.com/office/officeart/2005/8/layout/vProcess5"/>
    <dgm:cxn modelId="{C32E996F-02CF-4130-BA98-4186B7CBB730}" type="presParOf" srcId="{459C4A96-D57D-49EE-8E53-9323F6594895}" destId="{E5DD66EB-3E6D-4082-9F89-F60F86E9902C}" srcOrd="0" destOrd="0" presId="urn:microsoft.com/office/officeart/2005/8/layout/vProcess5"/>
    <dgm:cxn modelId="{BC7AA69A-4596-4EA0-B6EA-7122AAF6150F}" type="presParOf" srcId="{459C4A96-D57D-49EE-8E53-9323F6594895}" destId="{19048BAB-6EA8-42CD-AD14-AC5008E9296B}" srcOrd="1" destOrd="0" presId="urn:microsoft.com/office/officeart/2005/8/layout/vProcess5"/>
    <dgm:cxn modelId="{11078E25-6669-4D9A-B4A4-BD7D80C720F8}" type="presParOf" srcId="{459C4A96-D57D-49EE-8E53-9323F6594895}" destId="{602FB616-4D7B-4DEA-89E6-A38C4E4D2291}" srcOrd="2" destOrd="0" presId="urn:microsoft.com/office/officeart/2005/8/layout/vProcess5"/>
    <dgm:cxn modelId="{9AB60242-9210-4845-A742-91EF7F827439}" type="presParOf" srcId="{459C4A96-D57D-49EE-8E53-9323F6594895}" destId="{9DB84B32-C153-4332-8AAA-642BB643E730}" srcOrd="3" destOrd="0" presId="urn:microsoft.com/office/officeart/2005/8/layout/vProcess5"/>
    <dgm:cxn modelId="{E32A55DC-8CBB-44F0-B4F4-17A18414640E}" type="presParOf" srcId="{459C4A96-D57D-49EE-8E53-9323F6594895}" destId="{BFDD5E50-7CFE-49A6-9290-9C952FE9E426}" srcOrd="4" destOrd="0" presId="urn:microsoft.com/office/officeart/2005/8/layout/vProcess5"/>
    <dgm:cxn modelId="{9F38C069-9A00-4F85-96AE-0D2E13D0884D}" type="presParOf" srcId="{459C4A96-D57D-49EE-8E53-9323F6594895}" destId="{EE0AACEC-2DFF-4C8B-AC03-75F16C07FCAE}" srcOrd="5" destOrd="0" presId="urn:microsoft.com/office/officeart/2005/8/layout/vProcess5"/>
    <dgm:cxn modelId="{FFBA616C-066A-4C57-8FF9-C7C5FE906183}" type="presParOf" srcId="{459C4A96-D57D-49EE-8E53-9323F6594895}" destId="{AA5BA98D-CAEC-434D-AB01-44225FBF08E8}" srcOrd="6" destOrd="0" presId="urn:microsoft.com/office/officeart/2005/8/layout/vProcess5"/>
    <dgm:cxn modelId="{A17B207A-CC13-42B5-B298-42D111B0EF9E}" type="presParOf" srcId="{459C4A96-D57D-49EE-8E53-9323F6594895}" destId="{C477B89E-F649-4667-B819-E7E07335386E}" srcOrd="7" destOrd="0" presId="urn:microsoft.com/office/officeart/2005/8/layout/vProcess5"/>
    <dgm:cxn modelId="{6641AEF6-BA52-49B2-B232-F5BCE4F65488}" type="presParOf" srcId="{459C4A96-D57D-49EE-8E53-9323F6594895}" destId="{DF1B8C78-2F7C-421B-BD42-D3D5E02F43F8}" srcOrd="8" destOrd="0" presId="urn:microsoft.com/office/officeart/2005/8/layout/vProcess5"/>
    <dgm:cxn modelId="{60FA9DE0-D78D-496C-A4DE-4D0F1B28DAD7}" type="presParOf" srcId="{459C4A96-D57D-49EE-8E53-9323F6594895}" destId="{7B86CBC0-AABA-4641-B402-78936E6FFA6E}" srcOrd="9" destOrd="0" presId="urn:microsoft.com/office/officeart/2005/8/layout/vProcess5"/>
    <dgm:cxn modelId="{E068BD50-D1AF-4F8C-A560-7BE8A4933AE4}" type="presParOf" srcId="{459C4A96-D57D-49EE-8E53-9323F6594895}" destId="{C964918F-A91D-4165-9D53-8E9DC35469C9}" srcOrd="10" destOrd="0" presId="urn:microsoft.com/office/officeart/2005/8/layout/vProcess5"/>
    <dgm:cxn modelId="{4057E4B3-EC86-41A5-AA61-8E91DFF5A6DA}" type="presParOf" srcId="{459C4A96-D57D-49EE-8E53-9323F6594895}" destId="{1EFE2450-6DEC-4AD7-9196-FB835E02F0B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15EC58-34A7-4052-8F0F-1995D27712DB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9E0E90-4A6B-432D-8A1F-2BD810A964BB}">
      <dgm:prSet/>
      <dgm:spPr/>
      <dgm:t>
        <a:bodyPr/>
        <a:lstStyle/>
        <a:p>
          <a:r>
            <a:rPr lang="en-US" dirty="0"/>
            <a:t>1. Physical Therapy</a:t>
          </a:r>
        </a:p>
      </dgm:t>
    </dgm:pt>
    <dgm:pt modelId="{D368F00A-0758-4E53-9FCC-A8070D534A6B}" type="parTrans" cxnId="{EC5327C4-1A1C-4DC8-89B9-D1B5C8BF0011}">
      <dgm:prSet/>
      <dgm:spPr/>
      <dgm:t>
        <a:bodyPr/>
        <a:lstStyle/>
        <a:p>
          <a:endParaRPr lang="en-US"/>
        </a:p>
      </dgm:t>
    </dgm:pt>
    <dgm:pt modelId="{7E4BBB4C-3286-47F2-A700-78BF27E07C52}" type="sibTrans" cxnId="{EC5327C4-1A1C-4DC8-89B9-D1B5C8BF0011}">
      <dgm:prSet/>
      <dgm:spPr/>
      <dgm:t>
        <a:bodyPr/>
        <a:lstStyle/>
        <a:p>
          <a:endParaRPr lang="en-US"/>
        </a:p>
      </dgm:t>
    </dgm:pt>
    <dgm:pt modelId="{64F3CCDF-DB6B-43E3-A08B-77165F691AF9}">
      <dgm:prSet/>
      <dgm:spPr/>
      <dgm:t>
        <a:bodyPr/>
        <a:lstStyle/>
        <a:p>
          <a:r>
            <a:rPr lang="en-US" dirty="0"/>
            <a:t>2. Massage Therapy</a:t>
          </a:r>
        </a:p>
      </dgm:t>
    </dgm:pt>
    <dgm:pt modelId="{EE174A20-3ACB-482F-9E01-C539F2A41021}" type="parTrans" cxnId="{59FEA6BA-5685-4F5F-B718-498A2500D57A}">
      <dgm:prSet/>
      <dgm:spPr/>
      <dgm:t>
        <a:bodyPr/>
        <a:lstStyle/>
        <a:p>
          <a:endParaRPr lang="en-US"/>
        </a:p>
      </dgm:t>
    </dgm:pt>
    <dgm:pt modelId="{2F517AC8-44B9-4111-8F01-D570D6D7DE8F}" type="sibTrans" cxnId="{59FEA6BA-5685-4F5F-B718-498A2500D57A}">
      <dgm:prSet/>
      <dgm:spPr/>
      <dgm:t>
        <a:bodyPr/>
        <a:lstStyle/>
        <a:p>
          <a:endParaRPr lang="en-US"/>
        </a:p>
      </dgm:t>
    </dgm:pt>
    <dgm:pt modelId="{A1E851CB-3D6E-42A2-A910-0663A43207FD}">
      <dgm:prSet/>
      <dgm:spPr/>
      <dgm:t>
        <a:bodyPr/>
        <a:lstStyle/>
        <a:p>
          <a:r>
            <a:rPr lang="en-US"/>
            <a:t>3. Injury Prevention</a:t>
          </a:r>
        </a:p>
      </dgm:t>
    </dgm:pt>
    <dgm:pt modelId="{E6850F5B-ED03-4295-BBEA-2BAD986BA96F}" type="parTrans" cxnId="{CBDDCAE2-ABC8-4312-8A34-3FAD78AFA917}">
      <dgm:prSet/>
      <dgm:spPr/>
      <dgm:t>
        <a:bodyPr/>
        <a:lstStyle/>
        <a:p>
          <a:endParaRPr lang="en-US"/>
        </a:p>
      </dgm:t>
    </dgm:pt>
    <dgm:pt modelId="{2BF89A98-58C1-483C-81EF-3CDBA13542A9}" type="sibTrans" cxnId="{CBDDCAE2-ABC8-4312-8A34-3FAD78AFA917}">
      <dgm:prSet/>
      <dgm:spPr/>
      <dgm:t>
        <a:bodyPr/>
        <a:lstStyle/>
        <a:p>
          <a:endParaRPr lang="en-US"/>
        </a:p>
      </dgm:t>
    </dgm:pt>
    <dgm:pt modelId="{4B6E9547-4886-48D6-A502-1508B98985B7}">
      <dgm:prSet/>
      <dgm:spPr/>
      <dgm:t>
        <a:bodyPr/>
        <a:lstStyle/>
        <a:p>
          <a:r>
            <a:rPr lang="en-US" dirty="0"/>
            <a:t>4. Fast relief </a:t>
          </a:r>
        </a:p>
      </dgm:t>
    </dgm:pt>
    <dgm:pt modelId="{9DD0501A-10E2-4BD9-9833-5E729869418F}" type="parTrans" cxnId="{B2721869-6BAC-4163-83AC-868E0E312DC9}">
      <dgm:prSet/>
      <dgm:spPr/>
      <dgm:t>
        <a:bodyPr/>
        <a:lstStyle/>
        <a:p>
          <a:endParaRPr lang="en-US"/>
        </a:p>
      </dgm:t>
    </dgm:pt>
    <dgm:pt modelId="{F75B35AB-1EAD-44B2-8A21-A36FE5945CD5}" type="sibTrans" cxnId="{B2721869-6BAC-4163-83AC-868E0E312DC9}">
      <dgm:prSet/>
      <dgm:spPr/>
      <dgm:t>
        <a:bodyPr/>
        <a:lstStyle/>
        <a:p>
          <a:endParaRPr lang="en-US"/>
        </a:p>
      </dgm:t>
    </dgm:pt>
    <dgm:pt modelId="{B93FA0F2-1687-41C1-BF0F-46C278E64979}">
      <dgm:prSet/>
      <dgm:spPr/>
      <dgm:t>
        <a:bodyPr/>
        <a:lstStyle/>
        <a:p>
          <a:r>
            <a:rPr lang="en-US" dirty="0"/>
            <a:t>5. Accurate guidance</a:t>
          </a:r>
        </a:p>
      </dgm:t>
    </dgm:pt>
    <dgm:pt modelId="{E29B2E64-4FED-426E-A097-3FC4CDE170E7}" type="parTrans" cxnId="{2AA1EDE9-303A-4EFC-AA0A-D0D0EC63C7E2}">
      <dgm:prSet/>
      <dgm:spPr/>
      <dgm:t>
        <a:bodyPr/>
        <a:lstStyle/>
        <a:p>
          <a:endParaRPr lang="en-US"/>
        </a:p>
      </dgm:t>
    </dgm:pt>
    <dgm:pt modelId="{F7DBAFC7-C3C4-45DC-B7AD-99004E8C808D}" type="sibTrans" cxnId="{2AA1EDE9-303A-4EFC-AA0A-D0D0EC63C7E2}">
      <dgm:prSet/>
      <dgm:spPr/>
      <dgm:t>
        <a:bodyPr/>
        <a:lstStyle/>
        <a:p>
          <a:endParaRPr lang="en-US"/>
        </a:p>
      </dgm:t>
    </dgm:pt>
    <dgm:pt modelId="{B08DE1EF-BCD5-4FD8-862F-C7419B6A1D51}" type="pres">
      <dgm:prSet presAssocID="{0615EC58-34A7-4052-8F0F-1995D27712DB}" presName="linear" presStyleCnt="0">
        <dgm:presLayoutVars>
          <dgm:dir/>
          <dgm:animLvl val="lvl"/>
          <dgm:resizeHandles val="exact"/>
        </dgm:presLayoutVars>
      </dgm:prSet>
      <dgm:spPr/>
    </dgm:pt>
    <dgm:pt modelId="{C3CF6E66-DA9E-4C0F-8D33-0AAD7E9AA920}" type="pres">
      <dgm:prSet presAssocID="{949E0E90-4A6B-432D-8A1F-2BD810A964BB}" presName="parentLin" presStyleCnt="0"/>
      <dgm:spPr/>
    </dgm:pt>
    <dgm:pt modelId="{75A25F82-21C4-4BFC-9DD4-10DA0493B3A9}" type="pres">
      <dgm:prSet presAssocID="{949E0E90-4A6B-432D-8A1F-2BD810A964BB}" presName="parentLeftMargin" presStyleLbl="node1" presStyleIdx="0" presStyleCnt="5"/>
      <dgm:spPr/>
    </dgm:pt>
    <dgm:pt modelId="{DB4F5BEF-D595-4490-894A-50A44AE3B4D6}" type="pres">
      <dgm:prSet presAssocID="{949E0E90-4A6B-432D-8A1F-2BD810A964B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6CA60FF-038B-4D22-965A-87291359E628}" type="pres">
      <dgm:prSet presAssocID="{949E0E90-4A6B-432D-8A1F-2BD810A964BB}" presName="negativeSpace" presStyleCnt="0"/>
      <dgm:spPr/>
    </dgm:pt>
    <dgm:pt modelId="{1BC1E50D-CDA3-4BE4-9B1B-87968C799E7B}" type="pres">
      <dgm:prSet presAssocID="{949E0E90-4A6B-432D-8A1F-2BD810A964BB}" presName="childText" presStyleLbl="conFgAcc1" presStyleIdx="0" presStyleCnt="5">
        <dgm:presLayoutVars>
          <dgm:bulletEnabled val="1"/>
        </dgm:presLayoutVars>
      </dgm:prSet>
      <dgm:spPr/>
    </dgm:pt>
    <dgm:pt modelId="{FB5A43AE-0FC9-4469-A4D8-FBB328AEA89B}" type="pres">
      <dgm:prSet presAssocID="{7E4BBB4C-3286-47F2-A700-78BF27E07C52}" presName="spaceBetweenRectangles" presStyleCnt="0"/>
      <dgm:spPr/>
    </dgm:pt>
    <dgm:pt modelId="{B4E87E2E-AD2C-4CF2-AE5F-95D5F7C2B734}" type="pres">
      <dgm:prSet presAssocID="{64F3CCDF-DB6B-43E3-A08B-77165F691AF9}" presName="parentLin" presStyleCnt="0"/>
      <dgm:spPr/>
    </dgm:pt>
    <dgm:pt modelId="{8ECC0359-8B96-4603-BC58-8F207D3F676E}" type="pres">
      <dgm:prSet presAssocID="{64F3CCDF-DB6B-43E3-A08B-77165F691AF9}" presName="parentLeftMargin" presStyleLbl="node1" presStyleIdx="0" presStyleCnt="5"/>
      <dgm:spPr/>
    </dgm:pt>
    <dgm:pt modelId="{5423861B-22D5-4DF6-8A7B-7DD6E0E5A61E}" type="pres">
      <dgm:prSet presAssocID="{64F3CCDF-DB6B-43E3-A08B-77165F691A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F3A45D1-21B7-46E8-A136-B1FE4469C797}" type="pres">
      <dgm:prSet presAssocID="{64F3CCDF-DB6B-43E3-A08B-77165F691AF9}" presName="negativeSpace" presStyleCnt="0"/>
      <dgm:spPr/>
    </dgm:pt>
    <dgm:pt modelId="{FE249780-ACB2-465A-89FA-252E6BC5E2AF}" type="pres">
      <dgm:prSet presAssocID="{64F3CCDF-DB6B-43E3-A08B-77165F691AF9}" presName="childText" presStyleLbl="conFgAcc1" presStyleIdx="1" presStyleCnt="5">
        <dgm:presLayoutVars>
          <dgm:bulletEnabled val="1"/>
        </dgm:presLayoutVars>
      </dgm:prSet>
      <dgm:spPr/>
    </dgm:pt>
    <dgm:pt modelId="{1EC20CD3-5B5D-421A-872C-4C34702790D3}" type="pres">
      <dgm:prSet presAssocID="{2F517AC8-44B9-4111-8F01-D570D6D7DE8F}" presName="spaceBetweenRectangles" presStyleCnt="0"/>
      <dgm:spPr/>
    </dgm:pt>
    <dgm:pt modelId="{B8AB70D5-A83E-4E88-A920-A1178AE92B0A}" type="pres">
      <dgm:prSet presAssocID="{A1E851CB-3D6E-42A2-A910-0663A43207FD}" presName="parentLin" presStyleCnt="0"/>
      <dgm:spPr/>
    </dgm:pt>
    <dgm:pt modelId="{48ADC31F-6819-4A99-B22F-B0C7BD32D264}" type="pres">
      <dgm:prSet presAssocID="{A1E851CB-3D6E-42A2-A910-0663A43207FD}" presName="parentLeftMargin" presStyleLbl="node1" presStyleIdx="1" presStyleCnt="5"/>
      <dgm:spPr/>
    </dgm:pt>
    <dgm:pt modelId="{89929967-EE3D-43A1-B5EA-57FBD5853528}" type="pres">
      <dgm:prSet presAssocID="{A1E851CB-3D6E-42A2-A910-0663A43207F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9C30122-DAC0-41D8-86B0-BFB769A813E5}" type="pres">
      <dgm:prSet presAssocID="{A1E851CB-3D6E-42A2-A910-0663A43207FD}" presName="negativeSpace" presStyleCnt="0"/>
      <dgm:spPr/>
    </dgm:pt>
    <dgm:pt modelId="{9D2817C0-9360-4569-B08A-C5F1E74A5B97}" type="pres">
      <dgm:prSet presAssocID="{A1E851CB-3D6E-42A2-A910-0663A43207FD}" presName="childText" presStyleLbl="conFgAcc1" presStyleIdx="2" presStyleCnt="5">
        <dgm:presLayoutVars>
          <dgm:bulletEnabled val="1"/>
        </dgm:presLayoutVars>
      </dgm:prSet>
      <dgm:spPr/>
    </dgm:pt>
    <dgm:pt modelId="{030B3194-A18A-4FA0-8BAC-1F82798B3BB0}" type="pres">
      <dgm:prSet presAssocID="{2BF89A98-58C1-483C-81EF-3CDBA13542A9}" presName="spaceBetweenRectangles" presStyleCnt="0"/>
      <dgm:spPr/>
    </dgm:pt>
    <dgm:pt modelId="{6C936EFF-296A-4700-958F-8A515A1DF266}" type="pres">
      <dgm:prSet presAssocID="{4B6E9547-4886-48D6-A502-1508B98985B7}" presName="parentLin" presStyleCnt="0"/>
      <dgm:spPr/>
    </dgm:pt>
    <dgm:pt modelId="{F3EEA93D-FA61-49A3-9AA3-1537E99BCADF}" type="pres">
      <dgm:prSet presAssocID="{4B6E9547-4886-48D6-A502-1508B98985B7}" presName="parentLeftMargin" presStyleLbl="node1" presStyleIdx="2" presStyleCnt="5"/>
      <dgm:spPr/>
    </dgm:pt>
    <dgm:pt modelId="{6E07E76D-1B4A-485E-AFE7-EE9A7A472935}" type="pres">
      <dgm:prSet presAssocID="{4B6E9547-4886-48D6-A502-1508B98985B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3C876EC-79C8-40C2-B3F8-84BEF482957F}" type="pres">
      <dgm:prSet presAssocID="{4B6E9547-4886-48D6-A502-1508B98985B7}" presName="negativeSpace" presStyleCnt="0"/>
      <dgm:spPr/>
    </dgm:pt>
    <dgm:pt modelId="{669854F5-0190-4FBB-AA77-AF41AA7E6CA0}" type="pres">
      <dgm:prSet presAssocID="{4B6E9547-4886-48D6-A502-1508B98985B7}" presName="childText" presStyleLbl="conFgAcc1" presStyleIdx="3" presStyleCnt="5">
        <dgm:presLayoutVars>
          <dgm:bulletEnabled val="1"/>
        </dgm:presLayoutVars>
      </dgm:prSet>
      <dgm:spPr/>
    </dgm:pt>
    <dgm:pt modelId="{BEB13443-1CD1-4CF0-85EB-C1A0A7BD7B45}" type="pres">
      <dgm:prSet presAssocID="{F75B35AB-1EAD-44B2-8A21-A36FE5945CD5}" presName="spaceBetweenRectangles" presStyleCnt="0"/>
      <dgm:spPr/>
    </dgm:pt>
    <dgm:pt modelId="{8CB0064B-615D-4B0A-B61B-1541C65967B7}" type="pres">
      <dgm:prSet presAssocID="{B93FA0F2-1687-41C1-BF0F-46C278E64979}" presName="parentLin" presStyleCnt="0"/>
      <dgm:spPr/>
    </dgm:pt>
    <dgm:pt modelId="{885EEB34-DBE4-4E8F-ADF3-46D07C6484ED}" type="pres">
      <dgm:prSet presAssocID="{B93FA0F2-1687-41C1-BF0F-46C278E64979}" presName="parentLeftMargin" presStyleLbl="node1" presStyleIdx="3" presStyleCnt="5"/>
      <dgm:spPr/>
    </dgm:pt>
    <dgm:pt modelId="{4012EDE2-7576-4B08-BE26-F997293097DC}" type="pres">
      <dgm:prSet presAssocID="{B93FA0F2-1687-41C1-BF0F-46C278E6497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3872CA2-8BC9-4003-9011-AC92F080B76C}" type="pres">
      <dgm:prSet presAssocID="{B93FA0F2-1687-41C1-BF0F-46C278E64979}" presName="negativeSpace" presStyleCnt="0"/>
      <dgm:spPr/>
    </dgm:pt>
    <dgm:pt modelId="{FD003A8A-F698-4707-8CAC-8DDBC64AB814}" type="pres">
      <dgm:prSet presAssocID="{B93FA0F2-1687-41C1-BF0F-46C278E6497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E316801-7788-4E43-9F3F-F44680BF19A3}" type="presOf" srcId="{4B6E9547-4886-48D6-A502-1508B98985B7}" destId="{F3EEA93D-FA61-49A3-9AA3-1537E99BCADF}" srcOrd="0" destOrd="0" presId="urn:microsoft.com/office/officeart/2005/8/layout/list1"/>
    <dgm:cxn modelId="{63692E0E-3328-45E0-8C9E-50DF373CE5A7}" type="presOf" srcId="{64F3CCDF-DB6B-43E3-A08B-77165F691AF9}" destId="{5423861B-22D5-4DF6-8A7B-7DD6E0E5A61E}" srcOrd="1" destOrd="0" presId="urn:microsoft.com/office/officeart/2005/8/layout/list1"/>
    <dgm:cxn modelId="{12EBB119-D2B6-4CA7-8517-0ADF4B489D27}" type="presOf" srcId="{B93FA0F2-1687-41C1-BF0F-46C278E64979}" destId="{4012EDE2-7576-4B08-BE26-F997293097DC}" srcOrd="1" destOrd="0" presId="urn:microsoft.com/office/officeart/2005/8/layout/list1"/>
    <dgm:cxn modelId="{20E61E1B-E0CB-43B9-9FA6-E30C6528648B}" type="presOf" srcId="{949E0E90-4A6B-432D-8A1F-2BD810A964BB}" destId="{DB4F5BEF-D595-4490-894A-50A44AE3B4D6}" srcOrd="1" destOrd="0" presId="urn:microsoft.com/office/officeart/2005/8/layout/list1"/>
    <dgm:cxn modelId="{BC2FC11D-1F19-4038-ADEC-BA5ED1EF7B07}" type="presOf" srcId="{0615EC58-34A7-4052-8F0F-1995D27712DB}" destId="{B08DE1EF-BCD5-4FD8-862F-C7419B6A1D51}" srcOrd="0" destOrd="0" presId="urn:microsoft.com/office/officeart/2005/8/layout/list1"/>
    <dgm:cxn modelId="{B2721869-6BAC-4163-83AC-868E0E312DC9}" srcId="{0615EC58-34A7-4052-8F0F-1995D27712DB}" destId="{4B6E9547-4886-48D6-A502-1508B98985B7}" srcOrd="3" destOrd="0" parTransId="{9DD0501A-10E2-4BD9-9833-5E729869418F}" sibTransId="{F75B35AB-1EAD-44B2-8A21-A36FE5945CD5}"/>
    <dgm:cxn modelId="{5FE9E171-2DAD-4AF0-B056-73ADDCEDDF24}" type="presOf" srcId="{64F3CCDF-DB6B-43E3-A08B-77165F691AF9}" destId="{8ECC0359-8B96-4603-BC58-8F207D3F676E}" srcOrd="0" destOrd="0" presId="urn:microsoft.com/office/officeart/2005/8/layout/list1"/>
    <dgm:cxn modelId="{94435980-AA9F-4B02-8DD7-1AFF323268B9}" type="presOf" srcId="{A1E851CB-3D6E-42A2-A910-0663A43207FD}" destId="{48ADC31F-6819-4A99-B22F-B0C7BD32D264}" srcOrd="0" destOrd="0" presId="urn:microsoft.com/office/officeart/2005/8/layout/list1"/>
    <dgm:cxn modelId="{1AEA09A9-2F54-4046-A273-45C99E463161}" type="presOf" srcId="{A1E851CB-3D6E-42A2-A910-0663A43207FD}" destId="{89929967-EE3D-43A1-B5EA-57FBD5853528}" srcOrd="1" destOrd="0" presId="urn:microsoft.com/office/officeart/2005/8/layout/list1"/>
    <dgm:cxn modelId="{A5FC28B1-5E59-405D-AD1C-C56D9A818564}" type="presOf" srcId="{949E0E90-4A6B-432D-8A1F-2BD810A964BB}" destId="{75A25F82-21C4-4BFC-9DD4-10DA0493B3A9}" srcOrd="0" destOrd="0" presId="urn:microsoft.com/office/officeart/2005/8/layout/list1"/>
    <dgm:cxn modelId="{59FEA6BA-5685-4F5F-B718-498A2500D57A}" srcId="{0615EC58-34A7-4052-8F0F-1995D27712DB}" destId="{64F3CCDF-DB6B-43E3-A08B-77165F691AF9}" srcOrd="1" destOrd="0" parTransId="{EE174A20-3ACB-482F-9E01-C539F2A41021}" sibTransId="{2F517AC8-44B9-4111-8F01-D570D6D7DE8F}"/>
    <dgm:cxn modelId="{EC5327C4-1A1C-4DC8-89B9-D1B5C8BF0011}" srcId="{0615EC58-34A7-4052-8F0F-1995D27712DB}" destId="{949E0E90-4A6B-432D-8A1F-2BD810A964BB}" srcOrd="0" destOrd="0" parTransId="{D368F00A-0758-4E53-9FCC-A8070D534A6B}" sibTransId="{7E4BBB4C-3286-47F2-A700-78BF27E07C52}"/>
    <dgm:cxn modelId="{A84682D8-EB61-466C-92CE-6E6034A2AAB2}" type="presOf" srcId="{B93FA0F2-1687-41C1-BF0F-46C278E64979}" destId="{885EEB34-DBE4-4E8F-ADF3-46D07C6484ED}" srcOrd="0" destOrd="0" presId="urn:microsoft.com/office/officeart/2005/8/layout/list1"/>
    <dgm:cxn modelId="{B2682ADB-E182-4482-8409-DE54ED6B5013}" type="presOf" srcId="{4B6E9547-4886-48D6-A502-1508B98985B7}" destId="{6E07E76D-1B4A-485E-AFE7-EE9A7A472935}" srcOrd="1" destOrd="0" presId="urn:microsoft.com/office/officeart/2005/8/layout/list1"/>
    <dgm:cxn modelId="{CBDDCAE2-ABC8-4312-8A34-3FAD78AFA917}" srcId="{0615EC58-34A7-4052-8F0F-1995D27712DB}" destId="{A1E851CB-3D6E-42A2-A910-0663A43207FD}" srcOrd="2" destOrd="0" parTransId="{E6850F5B-ED03-4295-BBEA-2BAD986BA96F}" sibTransId="{2BF89A98-58C1-483C-81EF-3CDBA13542A9}"/>
    <dgm:cxn modelId="{2AA1EDE9-303A-4EFC-AA0A-D0D0EC63C7E2}" srcId="{0615EC58-34A7-4052-8F0F-1995D27712DB}" destId="{B93FA0F2-1687-41C1-BF0F-46C278E64979}" srcOrd="4" destOrd="0" parTransId="{E29B2E64-4FED-426E-A097-3FC4CDE170E7}" sibTransId="{F7DBAFC7-C3C4-45DC-B7AD-99004E8C808D}"/>
    <dgm:cxn modelId="{736C3B4D-D73C-49C9-9F3D-0542316BEFE1}" type="presParOf" srcId="{B08DE1EF-BCD5-4FD8-862F-C7419B6A1D51}" destId="{C3CF6E66-DA9E-4C0F-8D33-0AAD7E9AA920}" srcOrd="0" destOrd="0" presId="urn:microsoft.com/office/officeart/2005/8/layout/list1"/>
    <dgm:cxn modelId="{5CE6B9C3-F2B0-4CF0-9D35-91086D0B0A3F}" type="presParOf" srcId="{C3CF6E66-DA9E-4C0F-8D33-0AAD7E9AA920}" destId="{75A25F82-21C4-4BFC-9DD4-10DA0493B3A9}" srcOrd="0" destOrd="0" presId="urn:microsoft.com/office/officeart/2005/8/layout/list1"/>
    <dgm:cxn modelId="{C0983B01-FA36-41EE-BAA0-5DB879BFBABF}" type="presParOf" srcId="{C3CF6E66-DA9E-4C0F-8D33-0AAD7E9AA920}" destId="{DB4F5BEF-D595-4490-894A-50A44AE3B4D6}" srcOrd="1" destOrd="0" presId="urn:microsoft.com/office/officeart/2005/8/layout/list1"/>
    <dgm:cxn modelId="{71B2489E-9D44-4071-A4F7-70518D952393}" type="presParOf" srcId="{B08DE1EF-BCD5-4FD8-862F-C7419B6A1D51}" destId="{96CA60FF-038B-4D22-965A-87291359E628}" srcOrd="1" destOrd="0" presId="urn:microsoft.com/office/officeart/2005/8/layout/list1"/>
    <dgm:cxn modelId="{FB68CD95-AB92-4751-8B64-BEBA2D5DBD40}" type="presParOf" srcId="{B08DE1EF-BCD5-4FD8-862F-C7419B6A1D51}" destId="{1BC1E50D-CDA3-4BE4-9B1B-87968C799E7B}" srcOrd="2" destOrd="0" presId="urn:microsoft.com/office/officeart/2005/8/layout/list1"/>
    <dgm:cxn modelId="{71BFD61A-F72F-40F6-BC99-F3959930F3BE}" type="presParOf" srcId="{B08DE1EF-BCD5-4FD8-862F-C7419B6A1D51}" destId="{FB5A43AE-0FC9-4469-A4D8-FBB328AEA89B}" srcOrd="3" destOrd="0" presId="urn:microsoft.com/office/officeart/2005/8/layout/list1"/>
    <dgm:cxn modelId="{C7F7B169-97EF-4A74-A280-95D6875223E9}" type="presParOf" srcId="{B08DE1EF-BCD5-4FD8-862F-C7419B6A1D51}" destId="{B4E87E2E-AD2C-4CF2-AE5F-95D5F7C2B734}" srcOrd="4" destOrd="0" presId="urn:microsoft.com/office/officeart/2005/8/layout/list1"/>
    <dgm:cxn modelId="{6BBF3508-2376-4A82-938B-E14C338F9DB6}" type="presParOf" srcId="{B4E87E2E-AD2C-4CF2-AE5F-95D5F7C2B734}" destId="{8ECC0359-8B96-4603-BC58-8F207D3F676E}" srcOrd="0" destOrd="0" presId="urn:microsoft.com/office/officeart/2005/8/layout/list1"/>
    <dgm:cxn modelId="{BD9E84F9-F8CC-42BF-A30E-F89553BE32DB}" type="presParOf" srcId="{B4E87E2E-AD2C-4CF2-AE5F-95D5F7C2B734}" destId="{5423861B-22D5-4DF6-8A7B-7DD6E0E5A61E}" srcOrd="1" destOrd="0" presId="urn:microsoft.com/office/officeart/2005/8/layout/list1"/>
    <dgm:cxn modelId="{8D7A9D9B-9F7A-494E-85D6-D0ED9A00AD43}" type="presParOf" srcId="{B08DE1EF-BCD5-4FD8-862F-C7419B6A1D51}" destId="{0F3A45D1-21B7-46E8-A136-B1FE4469C797}" srcOrd="5" destOrd="0" presId="urn:microsoft.com/office/officeart/2005/8/layout/list1"/>
    <dgm:cxn modelId="{48941B7F-D827-4BE2-9CAD-69044ED6A3A5}" type="presParOf" srcId="{B08DE1EF-BCD5-4FD8-862F-C7419B6A1D51}" destId="{FE249780-ACB2-465A-89FA-252E6BC5E2AF}" srcOrd="6" destOrd="0" presId="urn:microsoft.com/office/officeart/2005/8/layout/list1"/>
    <dgm:cxn modelId="{1866F495-4DDF-4135-A94B-61EAC4A590BC}" type="presParOf" srcId="{B08DE1EF-BCD5-4FD8-862F-C7419B6A1D51}" destId="{1EC20CD3-5B5D-421A-872C-4C34702790D3}" srcOrd="7" destOrd="0" presId="urn:microsoft.com/office/officeart/2005/8/layout/list1"/>
    <dgm:cxn modelId="{CC3A632E-C93B-47BD-B564-4113F5FBAE96}" type="presParOf" srcId="{B08DE1EF-BCD5-4FD8-862F-C7419B6A1D51}" destId="{B8AB70D5-A83E-4E88-A920-A1178AE92B0A}" srcOrd="8" destOrd="0" presId="urn:microsoft.com/office/officeart/2005/8/layout/list1"/>
    <dgm:cxn modelId="{BE183BEE-E2A9-462E-9D68-FCB04F2988F7}" type="presParOf" srcId="{B8AB70D5-A83E-4E88-A920-A1178AE92B0A}" destId="{48ADC31F-6819-4A99-B22F-B0C7BD32D264}" srcOrd="0" destOrd="0" presId="urn:microsoft.com/office/officeart/2005/8/layout/list1"/>
    <dgm:cxn modelId="{81DBEF15-6139-4866-8F83-39BC8CA4027B}" type="presParOf" srcId="{B8AB70D5-A83E-4E88-A920-A1178AE92B0A}" destId="{89929967-EE3D-43A1-B5EA-57FBD5853528}" srcOrd="1" destOrd="0" presId="urn:microsoft.com/office/officeart/2005/8/layout/list1"/>
    <dgm:cxn modelId="{B4DABC2E-EECC-4639-8D2D-912E8DCF5691}" type="presParOf" srcId="{B08DE1EF-BCD5-4FD8-862F-C7419B6A1D51}" destId="{29C30122-DAC0-41D8-86B0-BFB769A813E5}" srcOrd="9" destOrd="0" presId="urn:microsoft.com/office/officeart/2005/8/layout/list1"/>
    <dgm:cxn modelId="{061ACDBC-9812-4076-A261-D411E2F36A02}" type="presParOf" srcId="{B08DE1EF-BCD5-4FD8-862F-C7419B6A1D51}" destId="{9D2817C0-9360-4569-B08A-C5F1E74A5B97}" srcOrd="10" destOrd="0" presId="urn:microsoft.com/office/officeart/2005/8/layout/list1"/>
    <dgm:cxn modelId="{56216283-AD64-4ED7-9842-B41F767A9DFB}" type="presParOf" srcId="{B08DE1EF-BCD5-4FD8-862F-C7419B6A1D51}" destId="{030B3194-A18A-4FA0-8BAC-1F82798B3BB0}" srcOrd="11" destOrd="0" presId="urn:microsoft.com/office/officeart/2005/8/layout/list1"/>
    <dgm:cxn modelId="{BBFBB198-E36A-43DA-9BD7-87864F070A6D}" type="presParOf" srcId="{B08DE1EF-BCD5-4FD8-862F-C7419B6A1D51}" destId="{6C936EFF-296A-4700-958F-8A515A1DF266}" srcOrd="12" destOrd="0" presId="urn:microsoft.com/office/officeart/2005/8/layout/list1"/>
    <dgm:cxn modelId="{C664742B-0C49-40CC-A0BA-F6259FF1ABF4}" type="presParOf" srcId="{6C936EFF-296A-4700-958F-8A515A1DF266}" destId="{F3EEA93D-FA61-49A3-9AA3-1537E99BCADF}" srcOrd="0" destOrd="0" presId="urn:microsoft.com/office/officeart/2005/8/layout/list1"/>
    <dgm:cxn modelId="{F96A88A3-4316-4466-BF3D-4F07CFC3A1D3}" type="presParOf" srcId="{6C936EFF-296A-4700-958F-8A515A1DF266}" destId="{6E07E76D-1B4A-485E-AFE7-EE9A7A472935}" srcOrd="1" destOrd="0" presId="urn:microsoft.com/office/officeart/2005/8/layout/list1"/>
    <dgm:cxn modelId="{3FE3DD14-5C16-476C-BCF2-C3B13BD4897A}" type="presParOf" srcId="{B08DE1EF-BCD5-4FD8-862F-C7419B6A1D51}" destId="{B3C876EC-79C8-40C2-B3F8-84BEF482957F}" srcOrd="13" destOrd="0" presId="urn:microsoft.com/office/officeart/2005/8/layout/list1"/>
    <dgm:cxn modelId="{A087288B-B0F3-4711-AFCF-94F97F3E3484}" type="presParOf" srcId="{B08DE1EF-BCD5-4FD8-862F-C7419B6A1D51}" destId="{669854F5-0190-4FBB-AA77-AF41AA7E6CA0}" srcOrd="14" destOrd="0" presId="urn:microsoft.com/office/officeart/2005/8/layout/list1"/>
    <dgm:cxn modelId="{0F8B7CC0-1A50-4411-BBDB-0E292D37BD4D}" type="presParOf" srcId="{B08DE1EF-BCD5-4FD8-862F-C7419B6A1D51}" destId="{BEB13443-1CD1-4CF0-85EB-C1A0A7BD7B45}" srcOrd="15" destOrd="0" presId="urn:microsoft.com/office/officeart/2005/8/layout/list1"/>
    <dgm:cxn modelId="{ADF6D391-2FE7-49F6-8563-559F57DD1110}" type="presParOf" srcId="{B08DE1EF-BCD5-4FD8-862F-C7419B6A1D51}" destId="{8CB0064B-615D-4B0A-B61B-1541C65967B7}" srcOrd="16" destOrd="0" presId="urn:microsoft.com/office/officeart/2005/8/layout/list1"/>
    <dgm:cxn modelId="{C96E036D-77E9-4892-95BF-4E1F6180C919}" type="presParOf" srcId="{8CB0064B-615D-4B0A-B61B-1541C65967B7}" destId="{885EEB34-DBE4-4E8F-ADF3-46D07C6484ED}" srcOrd="0" destOrd="0" presId="urn:microsoft.com/office/officeart/2005/8/layout/list1"/>
    <dgm:cxn modelId="{F392E1BB-0616-4111-AAFE-0BC604460004}" type="presParOf" srcId="{8CB0064B-615D-4B0A-B61B-1541C65967B7}" destId="{4012EDE2-7576-4B08-BE26-F997293097DC}" srcOrd="1" destOrd="0" presId="urn:microsoft.com/office/officeart/2005/8/layout/list1"/>
    <dgm:cxn modelId="{0E1A9F5C-EC69-4EEE-AB4A-5625418D831E}" type="presParOf" srcId="{B08DE1EF-BCD5-4FD8-862F-C7419B6A1D51}" destId="{03872CA2-8BC9-4003-9011-AC92F080B76C}" srcOrd="17" destOrd="0" presId="urn:microsoft.com/office/officeart/2005/8/layout/list1"/>
    <dgm:cxn modelId="{84E60261-7897-4DCC-8AC4-9F36B38BF432}" type="presParOf" srcId="{B08DE1EF-BCD5-4FD8-862F-C7419B6A1D51}" destId="{FD003A8A-F698-4707-8CAC-8DDBC64AB8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6EF43-75B8-4588-BECD-51E1C63961DA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37DA6-E0B8-46F1-93AE-B318ABC2809B}">
      <dsp:nvSpPr>
        <dsp:cNvPr id="0" name=""/>
        <dsp:cNvSpPr/>
      </dsp:nvSpPr>
      <dsp:spPr>
        <a:xfrm>
          <a:off x="0" y="55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Introduction</a:t>
          </a:r>
          <a:endParaRPr lang="en-US" sz="2300" kern="1200" dirty="0"/>
        </a:p>
      </dsp:txBody>
      <dsp:txXfrm>
        <a:off x="0" y="552"/>
        <a:ext cx="8229600" cy="502762"/>
      </dsp:txXfrm>
    </dsp:sp>
    <dsp:sp modelId="{85510BDE-9CA5-4F0F-969D-2A13462B0C0D}">
      <dsp:nvSpPr>
        <dsp:cNvPr id="0" name=""/>
        <dsp:cNvSpPr/>
      </dsp:nvSpPr>
      <dsp:spPr>
        <a:xfrm>
          <a:off x="0" y="503314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22AA5-CF21-4AC8-B977-24AFF547F077}">
      <dsp:nvSpPr>
        <dsp:cNvPr id="0" name=""/>
        <dsp:cNvSpPr/>
      </dsp:nvSpPr>
      <dsp:spPr>
        <a:xfrm>
          <a:off x="0" y="50331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Literature Survey</a:t>
          </a:r>
          <a:endParaRPr lang="en-US" sz="2300" kern="1200" dirty="0"/>
        </a:p>
      </dsp:txBody>
      <dsp:txXfrm>
        <a:off x="0" y="503314"/>
        <a:ext cx="8229600" cy="502762"/>
      </dsp:txXfrm>
    </dsp:sp>
    <dsp:sp modelId="{73FEE91F-3EB9-4E7A-B985-00BB222827FC}">
      <dsp:nvSpPr>
        <dsp:cNvPr id="0" name=""/>
        <dsp:cNvSpPr/>
      </dsp:nvSpPr>
      <dsp:spPr>
        <a:xfrm>
          <a:off x="0" y="1006076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4EBFC-DBFE-410E-8D70-509677AB9344}">
      <dsp:nvSpPr>
        <dsp:cNvPr id="0" name=""/>
        <dsp:cNvSpPr/>
      </dsp:nvSpPr>
      <dsp:spPr>
        <a:xfrm>
          <a:off x="0" y="100607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Problem Statement</a:t>
          </a:r>
          <a:endParaRPr lang="en-US" sz="2300" kern="1200" dirty="0"/>
        </a:p>
      </dsp:txBody>
      <dsp:txXfrm>
        <a:off x="0" y="1006076"/>
        <a:ext cx="8229600" cy="502762"/>
      </dsp:txXfrm>
    </dsp:sp>
    <dsp:sp modelId="{AB3B4C29-3D40-4883-88B7-AB27D69DEDE5}">
      <dsp:nvSpPr>
        <dsp:cNvPr id="0" name=""/>
        <dsp:cNvSpPr/>
      </dsp:nvSpPr>
      <dsp:spPr>
        <a:xfrm>
          <a:off x="0" y="1508838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0BFB5-2AF3-45FC-8970-51B297135EFF}">
      <dsp:nvSpPr>
        <dsp:cNvPr id="0" name=""/>
        <dsp:cNvSpPr/>
      </dsp:nvSpPr>
      <dsp:spPr>
        <a:xfrm>
          <a:off x="0" y="150883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Objectives</a:t>
          </a:r>
          <a:endParaRPr lang="en-US" sz="2300" kern="1200" dirty="0"/>
        </a:p>
      </dsp:txBody>
      <dsp:txXfrm>
        <a:off x="0" y="1508838"/>
        <a:ext cx="8229600" cy="502762"/>
      </dsp:txXfrm>
    </dsp:sp>
    <dsp:sp modelId="{4A0E36FE-6E91-4648-8032-A598B16FA2F3}">
      <dsp:nvSpPr>
        <dsp:cNvPr id="0" name=""/>
        <dsp:cNvSpPr/>
      </dsp:nvSpPr>
      <dsp:spPr>
        <a:xfrm>
          <a:off x="0" y="2011600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99264-20D4-420E-B056-A747857E1A55}">
      <dsp:nvSpPr>
        <dsp:cNvPr id="0" name=""/>
        <dsp:cNvSpPr/>
      </dsp:nvSpPr>
      <dsp:spPr>
        <a:xfrm>
          <a:off x="0" y="2011600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Methodology</a:t>
          </a:r>
          <a:endParaRPr lang="en-US" sz="2300" kern="1200" dirty="0"/>
        </a:p>
      </dsp:txBody>
      <dsp:txXfrm>
        <a:off x="0" y="2011600"/>
        <a:ext cx="8229600" cy="502762"/>
      </dsp:txXfrm>
    </dsp:sp>
    <dsp:sp modelId="{CFE86A98-0BAD-407F-8ACD-3C6997C0F773}">
      <dsp:nvSpPr>
        <dsp:cNvPr id="0" name=""/>
        <dsp:cNvSpPr/>
      </dsp:nvSpPr>
      <dsp:spPr>
        <a:xfrm>
          <a:off x="0" y="2514362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99AFD-5FED-4D37-A96C-29DC1FE2DBFC}">
      <dsp:nvSpPr>
        <dsp:cNvPr id="0" name=""/>
        <dsp:cNvSpPr/>
      </dsp:nvSpPr>
      <dsp:spPr>
        <a:xfrm>
          <a:off x="0" y="2514362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Proposed Work (Block diagram)</a:t>
          </a:r>
          <a:endParaRPr lang="en-US" sz="2300" kern="1200" dirty="0"/>
        </a:p>
      </dsp:txBody>
      <dsp:txXfrm>
        <a:off x="0" y="2514362"/>
        <a:ext cx="8229600" cy="502762"/>
      </dsp:txXfrm>
    </dsp:sp>
    <dsp:sp modelId="{8A32BD0B-03E0-4EB7-8CC6-4348E8D0D9BD}">
      <dsp:nvSpPr>
        <dsp:cNvPr id="0" name=""/>
        <dsp:cNvSpPr/>
      </dsp:nvSpPr>
      <dsp:spPr>
        <a:xfrm>
          <a:off x="0" y="3017124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F9221-0780-4551-B89E-FA432660EF1C}">
      <dsp:nvSpPr>
        <dsp:cNvPr id="0" name=""/>
        <dsp:cNvSpPr/>
      </dsp:nvSpPr>
      <dsp:spPr>
        <a:xfrm>
          <a:off x="0" y="3017124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Work Plan</a:t>
          </a:r>
          <a:endParaRPr lang="en-US" sz="2300" kern="1200" dirty="0"/>
        </a:p>
      </dsp:txBody>
      <dsp:txXfrm>
        <a:off x="0" y="3017124"/>
        <a:ext cx="8229600" cy="502762"/>
      </dsp:txXfrm>
    </dsp:sp>
    <dsp:sp modelId="{B8C8CBAA-A765-4AA2-B221-C295E0B36A55}">
      <dsp:nvSpPr>
        <dsp:cNvPr id="0" name=""/>
        <dsp:cNvSpPr/>
      </dsp:nvSpPr>
      <dsp:spPr>
        <a:xfrm>
          <a:off x="0" y="3519886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365EC-B649-418A-A142-AE4903765942}">
      <dsp:nvSpPr>
        <dsp:cNvPr id="0" name=""/>
        <dsp:cNvSpPr/>
      </dsp:nvSpPr>
      <dsp:spPr>
        <a:xfrm>
          <a:off x="0" y="3519886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Expected Result</a:t>
          </a:r>
          <a:endParaRPr lang="en-US" sz="2300" kern="1200" dirty="0"/>
        </a:p>
      </dsp:txBody>
      <dsp:txXfrm>
        <a:off x="0" y="3519886"/>
        <a:ext cx="8229600" cy="502762"/>
      </dsp:txXfrm>
    </dsp:sp>
    <dsp:sp modelId="{870DAAF2-13F7-4E6E-ACD7-2267A9DDB15A}">
      <dsp:nvSpPr>
        <dsp:cNvPr id="0" name=""/>
        <dsp:cNvSpPr/>
      </dsp:nvSpPr>
      <dsp:spPr>
        <a:xfrm>
          <a:off x="0" y="4022648"/>
          <a:ext cx="8229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A9D0E-2D81-480C-920B-E819FD629E7C}">
      <dsp:nvSpPr>
        <dsp:cNvPr id="0" name=""/>
        <dsp:cNvSpPr/>
      </dsp:nvSpPr>
      <dsp:spPr>
        <a:xfrm>
          <a:off x="0" y="4022648"/>
          <a:ext cx="8229600" cy="502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References</a:t>
          </a:r>
          <a:endParaRPr lang="en-US" sz="2300" kern="1200" dirty="0"/>
        </a:p>
      </dsp:txBody>
      <dsp:txXfrm>
        <a:off x="0" y="4022648"/>
        <a:ext cx="8229600" cy="50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DFF23-8234-4C29-AF4E-DEBDC4B76B29}">
      <dsp:nvSpPr>
        <dsp:cNvPr id="0" name=""/>
        <dsp:cNvSpPr/>
      </dsp:nvSpPr>
      <dsp:spPr>
        <a:xfrm>
          <a:off x="1004" y="957340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B44C3-BADC-4CB1-B223-1F472A916EBC}">
      <dsp:nvSpPr>
        <dsp:cNvPr id="0" name=""/>
        <dsp:cNvSpPr/>
      </dsp:nvSpPr>
      <dsp:spPr>
        <a:xfrm>
          <a:off x="392794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Overview</a:t>
          </a:r>
          <a:r>
            <a:rPr lang="en-US" sz="2000" kern="1200" dirty="0"/>
            <a:t>: Our project aims to develop a comprehensive website for sports injury rehabilitation coach, integrating advanced technologies to enhance rehabilitation practices.</a:t>
          </a:r>
        </a:p>
      </dsp:txBody>
      <dsp:txXfrm>
        <a:off x="458374" y="1395121"/>
        <a:ext cx="3394950" cy="2107920"/>
      </dsp:txXfrm>
    </dsp:sp>
    <dsp:sp modelId="{627758F1-73B0-4F10-B350-4336ED5079BD}">
      <dsp:nvSpPr>
        <dsp:cNvPr id="0" name=""/>
        <dsp:cNvSpPr/>
      </dsp:nvSpPr>
      <dsp:spPr>
        <a:xfrm>
          <a:off x="4310695" y="957340"/>
          <a:ext cx="3526110" cy="2239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2FFC1-F58E-421A-9D48-C5D13A5FDF2F}">
      <dsp:nvSpPr>
        <dsp:cNvPr id="0" name=""/>
        <dsp:cNvSpPr/>
      </dsp:nvSpPr>
      <dsp:spPr>
        <a:xfrm>
          <a:off x="4702485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Importance</a:t>
          </a:r>
          <a:r>
            <a:rPr lang="en-US" sz="2000" kern="1200" dirty="0"/>
            <a:t>: Effective rehabilitation is crucial for athlete recovery and performance, reducing downtime and preventing re-injury.</a:t>
          </a:r>
        </a:p>
      </dsp:txBody>
      <dsp:txXfrm>
        <a:off x="4768065" y="1395121"/>
        <a:ext cx="3394950" cy="2107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B1E06-1174-49DC-A7D6-CEEE553452BF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72278-AA5C-48F9-8A63-CE92C47B0D4D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89F49-C6C5-477D-9556-C8A5DF81602B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Current Technologies</a:t>
          </a:r>
          <a:r>
            <a:rPr lang="en-US" sz="2400" kern="1200" dirty="0"/>
            <a:t>: Basic rehab apps, Sports physiotherapy websites, Doctor consultation websites</a:t>
          </a:r>
        </a:p>
      </dsp:txBody>
      <dsp:txXfrm>
        <a:off x="1493203" y="552"/>
        <a:ext cx="6736396" cy="1292816"/>
      </dsp:txXfrm>
    </dsp:sp>
    <dsp:sp modelId="{EE537294-927D-4BFC-B3F9-A1D13F0494E4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FE568-AE5A-4E76-B3A2-212F32A5511A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FC4CF-F85C-45CF-9071-61A9ABA901F5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Challenges</a:t>
          </a:r>
          <a:r>
            <a:rPr lang="en-US" sz="2400" kern="1200" dirty="0"/>
            <a:t>: Lack of real-time feedback, limited customization, and poor integration of data, Financial barriers, No user friendly website.</a:t>
          </a:r>
        </a:p>
      </dsp:txBody>
      <dsp:txXfrm>
        <a:off x="1493203" y="1616573"/>
        <a:ext cx="6736396" cy="1292816"/>
      </dsp:txXfrm>
    </dsp:sp>
    <dsp:sp modelId="{8EB5FBF3-DA6A-4E59-9638-B0C1BCBB61AB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481D4-524B-4348-8C18-FC6C15D4AE64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EB748-B354-49E0-9B9B-67B6B315A4A5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Insights</a:t>
          </a:r>
          <a:r>
            <a:rPr lang="en-US" sz="2400" kern="1200" dirty="0"/>
            <a:t>: Research indicates a need for more sophisticated tools that provide personalized and real-time support.</a:t>
          </a:r>
        </a:p>
      </dsp:txBody>
      <dsp:txXfrm>
        <a:off x="1493203" y="3232593"/>
        <a:ext cx="6736396" cy="1292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338B2-3B2C-4678-ADDD-34F4BF7E9E18}">
      <dsp:nvSpPr>
        <dsp:cNvPr id="0" name=""/>
        <dsp:cNvSpPr/>
      </dsp:nvSpPr>
      <dsp:spPr>
        <a:xfrm>
          <a:off x="0" y="174495"/>
          <a:ext cx="4062757" cy="11272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Prevalence of Injuries</a:t>
          </a:r>
          <a:r>
            <a:rPr lang="en-US" sz="1600" kern="1200" dirty="0"/>
            <a:t>: Approximately 30% of professional athletes experience significant injuries each year.</a:t>
          </a:r>
        </a:p>
      </dsp:txBody>
      <dsp:txXfrm>
        <a:off x="55030" y="229525"/>
        <a:ext cx="3952697" cy="1017235"/>
      </dsp:txXfrm>
    </dsp:sp>
    <dsp:sp modelId="{E0CE8D7F-07F9-4FED-93F4-E209CBF1383E}">
      <dsp:nvSpPr>
        <dsp:cNvPr id="0" name=""/>
        <dsp:cNvSpPr/>
      </dsp:nvSpPr>
      <dsp:spPr>
        <a:xfrm>
          <a:off x="0" y="1347870"/>
          <a:ext cx="4062757" cy="1127295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Gaps in Solutions</a:t>
          </a:r>
          <a:r>
            <a:rPr lang="en-US" sz="1600" kern="1200" dirty="0"/>
            <a:t>: Existing tools often lack integration and fail to provide comprehensive support tailored to individual athlete needs.</a:t>
          </a:r>
        </a:p>
      </dsp:txBody>
      <dsp:txXfrm>
        <a:off x="55030" y="1402900"/>
        <a:ext cx="3952697" cy="1017235"/>
      </dsp:txXfrm>
    </dsp:sp>
    <dsp:sp modelId="{18CC8314-9DD3-4B90-B432-195DB2A9D4B5}">
      <dsp:nvSpPr>
        <dsp:cNvPr id="0" name=""/>
        <dsp:cNvSpPr/>
      </dsp:nvSpPr>
      <dsp:spPr>
        <a:xfrm>
          <a:off x="0" y="2521245"/>
          <a:ext cx="4062757" cy="112729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Research shows that only 2-3% of sports injuries are reported, leaving 97% unnoticed. This gap highlights a critical issue in effectively managing and addressing sports injuries.</a:t>
          </a:r>
          <a:endParaRPr lang="en-IN" sz="1600" kern="1200" dirty="0"/>
        </a:p>
      </dsp:txBody>
      <dsp:txXfrm>
        <a:off x="55030" y="2576275"/>
        <a:ext cx="3952697" cy="10172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48BAB-6EA8-42CD-AD14-AC5008E9296B}">
      <dsp:nvSpPr>
        <dsp:cNvPr id="0" name=""/>
        <dsp:cNvSpPr/>
      </dsp:nvSpPr>
      <dsp:spPr>
        <a:xfrm>
          <a:off x="0" y="0"/>
          <a:ext cx="6583680" cy="9957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User-Friendly Platform</a:t>
          </a:r>
          <a:r>
            <a:rPr lang="en-US" sz="1800" kern="1200"/>
            <a:t>: Create an intuitive and easy-to-navigate website.</a:t>
          </a:r>
        </a:p>
      </dsp:txBody>
      <dsp:txXfrm>
        <a:off x="29163" y="29163"/>
        <a:ext cx="5425092" cy="937385"/>
      </dsp:txXfrm>
    </dsp:sp>
    <dsp:sp modelId="{602FB616-4D7B-4DEA-89E6-A38C4E4D2291}">
      <dsp:nvSpPr>
        <dsp:cNvPr id="0" name=""/>
        <dsp:cNvSpPr/>
      </dsp:nvSpPr>
      <dsp:spPr>
        <a:xfrm>
          <a:off x="551383" y="1176750"/>
          <a:ext cx="6583680" cy="9957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Real-Time Monitoring</a:t>
          </a:r>
          <a:r>
            <a:rPr lang="en-US" sz="1800" kern="1200" dirty="0"/>
            <a:t>: Enable coaches to seek guidance and remain updated.</a:t>
          </a:r>
        </a:p>
      </dsp:txBody>
      <dsp:txXfrm>
        <a:off x="580546" y="1205913"/>
        <a:ext cx="5326758" cy="937385"/>
      </dsp:txXfrm>
    </dsp:sp>
    <dsp:sp modelId="{9DB84B32-C153-4332-8AAA-642BB643E730}">
      <dsp:nvSpPr>
        <dsp:cNvPr id="0" name=""/>
        <dsp:cNvSpPr/>
      </dsp:nvSpPr>
      <dsp:spPr>
        <a:xfrm>
          <a:off x="1094536" y="2353500"/>
          <a:ext cx="6583680" cy="9957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Personalized Plans</a:t>
          </a:r>
          <a:r>
            <a:rPr lang="en-US" sz="1800" kern="1200" dirty="0"/>
            <a:t>: Offer customizable rehabilitation plans based on individual athlete needs.</a:t>
          </a:r>
        </a:p>
      </dsp:txBody>
      <dsp:txXfrm>
        <a:off x="1123699" y="2382663"/>
        <a:ext cx="5334987" cy="937385"/>
      </dsp:txXfrm>
    </dsp:sp>
    <dsp:sp modelId="{BFDD5E50-7CFE-49A6-9290-9C952FE9E426}">
      <dsp:nvSpPr>
        <dsp:cNvPr id="0" name=""/>
        <dsp:cNvSpPr/>
      </dsp:nvSpPr>
      <dsp:spPr>
        <a:xfrm>
          <a:off x="1645920" y="3530251"/>
          <a:ext cx="6583680" cy="9957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Improved Communication</a:t>
          </a:r>
          <a:r>
            <a:rPr lang="en-US" sz="1800" kern="1200"/>
            <a:t>: Provide secure and efficient communication channels for coaches and athletes.</a:t>
          </a:r>
        </a:p>
      </dsp:txBody>
      <dsp:txXfrm>
        <a:off x="1675083" y="3559414"/>
        <a:ext cx="5326758" cy="937385"/>
      </dsp:txXfrm>
    </dsp:sp>
    <dsp:sp modelId="{EE0AACEC-2DFF-4C8B-AC03-75F16C07FCAE}">
      <dsp:nvSpPr>
        <dsp:cNvPr id="0" name=""/>
        <dsp:cNvSpPr/>
      </dsp:nvSpPr>
      <dsp:spPr>
        <a:xfrm>
          <a:off x="5936467" y="762624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082090" y="762624"/>
        <a:ext cx="355966" cy="487027"/>
      </dsp:txXfrm>
    </dsp:sp>
    <dsp:sp modelId="{AA5BA98D-CAEC-434D-AB01-44225FBF08E8}">
      <dsp:nvSpPr>
        <dsp:cNvPr id="0" name=""/>
        <dsp:cNvSpPr/>
      </dsp:nvSpPr>
      <dsp:spPr>
        <a:xfrm>
          <a:off x="6487850" y="1939375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633473" y="1939375"/>
        <a:ext cx="355966" cy="487027"/>
      </dsp:txXfrm>
    </dsp:sp>
    <dsp:sp modelId="{C477B89E-F649-4667-B819-E7E07335386E}">
      <dsp:nvSpPr>
        <dsp:cNvPr id="0" name=""/>
        <dsp:cNvSpPr/>
      </dsp:nvSpPr>
      <dsp:spPr>
        <a:xfrm>
          <a:off x="7031004" y="3116125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176627" y="3116125"/>
        <a:ext cx="355966" cy="4870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1E50D-CDA3-4BE4-9B1B-87968C799E7B}">
      <dsp:nvSpPr>
        <dsp:cNvPr id="0" name=""/>
        <dsp:cNvSpPr/>
      </dsp:nvSpPr>
      <dsp:spPr>
        <a:xfrm>
          <a:off x="0" y="288592"/>
          <a:ext cx="404502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4F5BEF-D595-4490-894A-50A44AE3B4D6}">
      <dsp:nvSpPr>
        <dsp:cNvPr id="0" name=""/>
        <dsp:cNvSpPr/>
      </dsp:nvSpPr>
      <dsp:spPr>
        <a:xfrm>
          <a:off x="202251" y="81951"/>
          <a:ext cx="2831514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025" tIns="0" rIns="1070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Physical Therapy</a:t>
          </a:r>
        </a:p>
      </dsp:txBody>
      <dsp:txXfrm>
        <a:off x="222426" y="102126"/>
        <a:ext cx="2791164" cy="372930"/>
      </dsp:txXfrm>
    </dsp:sp>
    <dsp:sp modelId="{FE249780-ACB2-465A-89FA-252E6BC5E2AF}">
      <dsp:nvSpPr>
        <dsp:cNvPr id="0" name=""/>
        <dsp:cNvSpPr/>
      </dsp:nvSpPr>
      <dsp:spPr>
        <a:xfrm>
          <a:off x="0" y="923632"/>
          <a:ext cx="404502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23861B-22D5-4DF6-8A7B-7DD6E0E5A61E}">
      <dsp:nvSpPr>
        <dsp:cNvPr id="0" name=""/>
        <dsp:cNvSpPr/>
      </dsp:nvSpPr>
      <dsp:spPr>
        <a:xfrm>
          <a:off x="202251" y="716992"/>
          <a:ext cx="2831514" cy="4132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025" tIns="0" rIns="1070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Massage Therapy</a:t>
          </a:r>
        </a:p>
      </dsp:txBody>
      <dsp:txXfrm>
        <a:off x="222426" y="737167"/>
        <a:ext cx="2791164" cy="372930"/>
      </dsp:txXfrm>
    </dsp:sp>
    <dsp:sp modelId="{9D2817C0-9360-4569-B08A-C5F1E74A5B97}">
      <dsp:nvSpPr>
        <dsp:cNvPr id="0" name=""/>
        <dsp:cNvSpPr/>
      </dsp:nvSpPr>
      <dsp:spPr>
        <a:xfrm>
          <a:off x="0" y="1558672"/>
          <a:ext cx="404502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929967-EE3D-43A1-B5EA-57FBD5853528}">
      <dsp:nvSpPr>
        <dsp:cNvPr id="0" name=""/>
        <dsp:cNvSpPr/>
      </dsp:nvSpPr>
      <dsp:spPr>
        <a:xfrm>
          <a:off x="202251" y="1352032"/>
          <a:ext cx="2831514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025" tIns="0" rIns="1070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Injury Prevention</a:t>
          </a:r>
        </a:p>
      </dsp:txBody>
      <dsp:txXfrm>
        <a:off x="222426" y="1372207"/>
        <a:ext cx="2791164" cy="372930"/>
      </dsp:txXfrm>
    </dsp:sp>
    <dsp:sp modelId="{669854F5-0190-4FBB-AA77-AF41AA7E6CA0}">
      <dsp:nvSpPr>
        <dsp:cNvPr id="0" name=""/>
        <dsp:cNvSpPr/>
      </dsp:nvSpPr>
      <dsp:spPr>
        <a:xfrm>
          <a:off x="0" y="2193712"/>
          <a:ext cx="404502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07E76D-1B4A-485E-AFE7-EE9A7A472935}">
      <dsp:nvSpPr>
        <dsp:cNvPr id="0" name=""/>
        <dsp:cNvSpPr/>
      </dsp:nvSpPr>
      <dsp:spPr>
        <a:xfrm>
          <a:off x="202251" y="1987072"/>
          <a:ext cx="2831514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025" tIns="0" rIns="1070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4. Fast relief </a:t>
          </a:r>
        </a:p>
      </dsp:txBody>
      <dsp:txXfrm>
        <a:off x="222426" y="2007247"/>
        <a:ext cx="2791164" cy="372930"/>
      </dsp:txXfrm>
    </dsp:sp>
    <dsp:sp modelId="{FD003A8A-F698-4707-8CAC-8DDBC64AB814}">
      <dsp:nvSpPr>
        <dsp:cNvPr id="0" name=""/>
        <dsp:cNvSpPr/>
      </dsp:nvSpPr>
      <dsp:spPr>
        <a:xfrm>
          <a:off x="0" y="2828752"/>
          <a:ext cx="4045021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12EDE2-7576-4B08-BE26-F997293097DC}">
      <dsp:nvSpPr>
        <dsp:cNvPr id="0" name=""/>
        <dsp:cNvSpPr/>
      </dsp:nvSpPr>
      <dsp:spPr>
        <a:xfrm>
          <a:off x="202251" y="2622112"/>
          <a:ext cx="2831514" cy="41328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025" tIns="0" rIns="1070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5. Accurate guidance</a:t>
          </a:r>
        </a:p>
      </dsp:txBody>
      <dsp:txXfrm>
        <a:off x="222426" y="2642287"/>
        <a:ext cx="2791164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66DC-B5B3-4A65-9D6D-264C9C881885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E89EE-9689-450B-82A4-2CE9F474788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FFB1-2A35-4F85-B76F-A57B61894AE5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7E36-D568-4808-8FFF-83328A3B8635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4669-AE9A-40B0-A8A1-CB12141917AE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1DD2-71AF-722D-08D1-7DB53ED6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5912F-06DC-AF14-ED02-B6A018909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CAF3-9651-E58C-81C4-3FFCD411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C2B9-4A1B-4DD2-A7B0-C19590F77453}" type="datetimeFigureOut">
              <a:rPr lang="en-IN" smtClean="0"/>
              <a:t>26-06-2024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BD60-7BEA-28B2-915F-05A4A7CA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52D6-0AD8-DB25-FC86-ABDFCA15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53BFA-53BD-4FAF-A38F-2202EA0CFAB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69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ED77-DE76-4297-A0CA-31C814DB4FCB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656D-BC1C-4F9E-81E4-F014A686900A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FB374-8970-4EB0-B987-6073B156B589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6E979-CEED-4AE1-94E3-D639EE341C6D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7BF8-43CC-4DCF-A979-C2EA09561203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25BE-39E2-4325-A92B-2AA51E7F52D2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85E5-DFB6-49BF-B3C8-E2503BCAC768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07C6-CE69-4F6E-9A0D-167408327FC3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01532-B1C6-427C-A250-A2EE58607E06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08DAA-2EEF-4D60-A822-C676A37C35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28600" y="0"/>
            <a:ext cx="7239000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freepngimg.com/png/34009-light-effect-transparent-back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freepngimg.com/png/34009-light-effect-transparent-backgroun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chart" Target="../charts/chart1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812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SPORTS REHABILIATION COACH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5400" y="3895844"/>
            <a:ext cx="4038600" cy="1752600"/>
          </a:xfrm>
        </p:spPr>
        <p:txBody>
          <a:bodyPr>
            <a:norm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Guide Name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 P M SHIVAKUMARA SWAMY</a:t>
            </a:r>
          </a:p>
          <a:p>
            <a:pPr algn="r"/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Designation :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PROFESSOR, 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Head of Dept Electronics and Communication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1066800"/>
            <a:ext cx="441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2300" b="1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 Semester </a:t>
            </a:r>
          </a:p>
          <a:p>
            <a:pPr algn="ctr"/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MINI PROJECT / 21ECMP67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1B219-7877-ECB3-3349-FF09341132C0}"/>
              </a:ext>
            </a:extLst>
          </p:cNvPr>
          <p:cNvSpPr txBox="1"/>
          <p:nvPr/>
        </p:nvSpPr>
        <p:spPr>
          <a:xfrm>
            <a:off x="221226" y="3715902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1JS21EC062: Kalpana R</a:t>
            </a:r>
          </a:p>
          <a:p>
            <a:r>
              <a:rPr lang="en-US" dirty="0"/>
              <a:t>1JS21EC079:Manoj K</a:t>
            </a:r>
          </a:p>
          <a:p>
            <a:r>
              <a:rPr lang="en-US" dirty="0"/>
              <a:t>1JS21EC082: M Harshavardhan</a:t>
            </a:r>
          </a:p>
          <a:p>
            <a:r>
              <a:rPr lang="en-US" dirty="0"/>
              <a:t>1JS21EC086: Namratha G K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6CD64-1E0B-18C5-A928-5494ED5B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D1A138-B5DD-EAA8-A1E6-715D44902FF4}"/>
              </a:ext>
            </a:extLst>
          </p:cNvPr>
          <p:cNvGrpSpPr/>
          <p:nvPr/>
        </p:nvGrpSpPr>
        <p:grpSpPr>
          <a:xfrm>
            <a:off x="259611" y="986238"/>
            <a:ext cx="8624777" cy="1223220"/>
            <a:chOff x="0" y="2521245"/>
            <a:chExt cx="4062757" cy="11272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775B239-B2F2-3818-1BC7-6F91E0A0BD4D}"/>
                </a:ext>
              </a:extLst>
            </p:cNvPr>
            <p:cNvSpPr/>
            <p:nvPr/>
          </p:nvSpPr>
          <p:spPr>
            <a:xfrm>
              <a:off x="0" y="2521245"/>
              <a:ext cx="4062757" cy="1127295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328025A-F8ED-ADEE-0065-0F529F885D11}"/>
                </a:ext>
              </a:extLst>
            </p:cNvPr>
            <p:cNvSpPr txBox="1"/>
            <p:nvPr/>
          </p:nvSpPr>
          <p:spPr>
            <a:xfrm>
              <a:off x="71276" y="2576275"/>
              <a:ext cx="3952697" cy="1017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defTabSz="143662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Research shows that only 2-3% of sports injuries are reported, leaving 97% unnoticed. This gap highlights a critical issue in effectively managing and addressing sports injuries.</a:t>
              </a:r>
              <a:endParaRPr lang="en-IN" sz="1050" kern="1200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BB6D7A-7363-4401-5131-97E95E6A2743}"/>
              </a:ext>
            </a:extLst>
          </p:cNvPr>
          <p:cNvSpPr/>
          <p:nvPr/>
        </p:nvSpPr>
        <p:spPr>
          <a:xfrm>
            <a:off x="259611" y="2380265"/>
            <a:ext cx="8610600" cy="12954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9E9689"/>
              </a:solidFill>
              <a:effectLst/>
              <a:highlight>
                <a:srgbClr val="181A1B"/>
              </a:highlight>
              <a:latin typeface="inherit"/>
            </a:endParaRPr>
          </a:p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0589E-71C1-9C05-6CB6-09FFFE2B1907}"/>
              </a:ext>
            </a:extLst>
          </p:cNvPr>
          <p:cNvSpPr txBox="1"/>
          <p:nvPr/>
        </p:nvSpPr>
        <p:spPr>
          <a:xfrm>
            <a:off x="324551" y="2566452"/>
            <a:ext cx="7910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were about 570,000 Basketball related injuries seen by emergency rooms across the country, with over 8,000 requiring hospitalization.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68FFE7-73B1-FC50-1CAE-87189806F2A2}"/>
              </a:ext>
            </a:extLst>
          </p:cNvPr>
          <p:cNvSpPr/>
          <p:nvPr/>
        </p:nvSpPr>
        <p:spPr>
          <a:xfrm>
            <a:off x="259611" y="3832439"/>
            <a:ext cx="8610600" cy="1295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9E9689"/>
              </a:solidFill>
              <a:effectLst/>
              <a:highlight>
                <a:srgbClr val="181A1B"/>
              </a:highlight>
              <a:latin typeface="inherit"/>
            </a:endParaRPr>
          </a:p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EC32A-1797-BA96-1E4A-A2211DAC4E1C}"/>
              </a:ext>
            </a:extLst>
          </p:cNvPr>
          <p:cNvSpPr txBox="1"/>
          <p:nvPr/>
        </p:nvSpPr>
        <p:spPr>
          <a:xfrm>
            <a:off x="371124" y="4038600"/>
            <a:ext cx="8286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were about 466,000 visits to the Hospital rooms due to Football injuries,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Only 10,000 of them required overnight stays 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DB954E-A8B1-E77F-6F14-002313FDEC06}"/>
              </a:ext>
            </a:extLst>
          </p:cNvPr>
          <p:cNvSpPr/>
          <p:nvPr/>
        </p:nvSpPr>
        <p:spPr>
          <a:xfrm>
            <a:off x="266699" y="5284613"/>
            <a:ext cx="8610600" cy="1295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9E9689"/>
              </a:solidFill>
              <a:effectLst/>
              <a:highlight>
                <a:srgbClr val="181A1B"/>
              </a:highlight>
              <a:latin typeface="inherit"/>
            </a:endParaRPr>
          </a:p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111F7-1679-8CF9-67D6-590E96147B28}"/>
              </a:ext>
            </a:extLst>
          </p:cNvPr>
          <p:cNvSpPr txBox="1"/>
          <p:nvPr/>
        </p:nvSpPr>
        <p:spPr>
          <a:xfrm>
            <a:off x="355285" y="5476876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were approximately 265,000 Injuries related to baseball and softball, with over 4,500 requiring hospitalization.	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2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5F72D5-ADD6-35AA-7151-76A9E979831E}"/>
              </a:ext>
            </a:extLst>
          </p:cNvPr>
          <p:cNvSpPr txBox="1"/>
          <p:nvPr/>
        </p:nvSpPr>
        <p:spPr>
          <a:xfrm>
            <a:off x="-12192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20EEA-8E76-46C1-BB10-FD87A074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BEA372AD-D8D3-A9E4-769A-B7941ED78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29281"/>
              </p:ext>
            </p:extLst>
          </p:nvPr>
        </p:nvGraphicFramePr>
        <p:xfrm>
          <a:off x="457200" y="16462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59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8291-6079-AC4A-BF40-0EA5830E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404502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/>
              <a:t>Services Offered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0B67B-E537-0F2B-6D7B-6A8CCFDF4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1" r="-2" b="-2"/>
          <a:stretch/>
        </p:blipFill>
        <p:spPr>
          <a:xfrm>
            <a:off x="4781190" y="1426135"/>
            <a:ext cx="3841679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6AA7791-589D-F0D5-FDBC-6FC36C011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330827"/>
              </p:ext>
            </p:extLst>
          </p:nvPr>
        </p:nvGraphicFramePr>
        <p:xfrm>
          <a:off x="628650" y="2226469"/>
          <a:ext cx="4045021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060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FD0425-0393-C146-74FE-9DC98F49F4E7}"/>
              </a:ext>
            </a:extLst>
          </p:cNvPr>
          <p:cNvSpPr txBox="1"/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Website Development</a:t>
            </a:r>
            <a:r>
              <a:rPr lang="en-US" sz="2200" dirty="0"/>
              <a:t>: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Research</a:t>
            </a:r>
            <a:r>
              <a:rPr lang="en-US" sz="2200" dirty="0"/>
              <a:t>: Understand the needs of people.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Design</a:t>
            </a:r>
            <a:r>
              <a:rPr lang="en-US" sz="2200" dirty="0"/>
              <a:t>: Create wireframes and design the user interface.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Development</a:t>
            </a:r>
            <a:r>
              <a:rPr lang="en-US" sz="2200" dirty="0"/>
              <a:t>: Build the website using modern web development technologies.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Testing</a:t>
            </a:r>
            <a:r>
              <a:rPr lang="en-US" sz="2200" dirty="0"/>
              <a:t>: Perform usability and functionality testing.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dirty="0"/>
              <a:t>Launch</a:t>
            </a:r>
            <a:r>
              <a:rPr lang="en-US" sz="2200" dirty="0"/>
              <a:t>: Deploy the website and provide training for users.</a:t>
            </a:r>
          </a:p>
        </p:txBody>
      </p:sp>
      <p:pic>
        <p:nvPicPr>
          <p:cNvPr id="9" name="Picture 8" descr="Person watching empty phone">
            <a:extLst>
              <a:ext uri="{FF2B5EF4-FFF2-40B4-BE49-F238E27FC236}">
                <a16:creationId xmlns:a16="http://schemas.microsoft.com/office/drawing/2014/main" id="{ED7F3DF1-E930-98D3-09CA-8B31D73D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4" r="5284" b="-1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9AF7B-F916-9799-D651-54C1D5BDAB72}"/>
              </a:ext>
            </a:extLst>
          </p:cNvPr>
          <p:cNvSpPr txBox="1"/>
          <p:nvPr/>
        </p:nvSpPr>
        <p:spPr>
          <a:xfrm>
            <a:off x="2552700" y="13808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9BD37CF6-455C-53B6-A523-90DBD2E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3B08DAA-2EEF-4D60-A822-C676A37C3591}" type="slidenum">
              <a:rPr lang="en-US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F1854805-19D0-FAD6-8076-7A0F5953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1" y="1600200"/>
            <a:ext cx="4038600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80D46-464A-9C1C-5FF2-D25C63975C55}"/>
              </a:ext>
            </a:extLst>
          </p:cNvPr>
          <p:cNvSpPr txBox="1"/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err="1"/>
              <a:t>Features</a:t>
            </a:r>
            <a:r>
              <a:rPr lang="en-US" dirty="0" err="1"/>
              <a:t>:</a:t>
            </a:r>
            <a:r>
              <a:rPr lang="en-US" b="1" dirty="0" err="1"/>
              <a:t>Dashboard</a:t>
            </a:r>
            <a:r>
              <a:rPr lang="en-US" dirty="0"/>
              <a:t>: Comprehensive overview of user status and progress.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/>
              <a:t>Tracking Tools</a:t>
            </a:r>
            <a:r>
              <a:rPr lang="en-US" dirty="0"/>
              <a:t>: Tools for monitoring injury recovery metrics.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/>
              <a:t>Communication</a:t>
            </a:r>
            <a:r>
              <a:rPr lang="en-US" dirty="0"/>
              <a:t>: Messaging system for user interaction.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7AB11-B63D-C9EB-9F32-756D82B9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8FC639-82FA-8D06-0622-9515C25DE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73"/>
          <a:stretch/>
        </p:blipFill>
        <p:spPr>
          <a:xfrm flipH="1">
            <a:off x="-155058" y="1676400"/>
            <a:ext cx="4422257" cy="5239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2148B-3B0A-AFE0-63B0-C7CDB1D86ADF}"/>
              </a:ext>
            </a:extLst>
          </p:cNvPr>
          <p:cNvSpPr txBox="1"/>
          <p:nvPr/>
        </p:nvSpPr>
        <p:spPr>
          <a:xfrm>
            <a:off x="457200" y="6477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66563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F080-AD65-21C4-BC25-75098CCE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668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Injuries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59DEA-BEC4-2A87-186F-A83A1A73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Sports Injury Management">
            <a:extLst>
              <a:ext uri="{FF2B5EF4-FFF2-40B4-BE49-F238E27FC236}">
                <a16:creationId xmlns:a16="http://schemas.microsoft.com/office/drawing/2014/main" id="{E3287F0E-9759-B042-A3C3-BD2AECF5D42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03116"/>
            <a:ext cx="3762186" cy="373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Most Common Running Injuries And How To Address Them, 59% OFF">
            <a:extLst>
              <a:ext uri="{FF2B5EF4-FFF2-40B4-BE49-F238E27FC236}">
                <a16:creationId xmlns:a16="http://schemas.microsoft.com/office/drawing/2014/main" id="{701C124E-95F4-F1B6-6F3A-6AEBF0FA00A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49856"/>
            <a:ext cx="3127711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2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095CE-D5F0-A3E5-6627-365D16E6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B4C6BB48-570F-D5DE-81AF-3E45EAD6EFEC}"/>
              </a:ext>
            </a:extLst>
          </p:cNvPr>
          <p:cNvSpPr/>
          <p:nvPr/>
        </p:nvSpPr>
        <p:spPr>
          <a:xfrm>
            <a:off x="1609410" y="3617404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8A2D63C-DB81-FF92-4907-010BCA8ABBF1}"/>
              </a:ext>
            </a:extLst>
          </p:cNvPr>
          <p:cNvSpPr/>
          <p:nvPr/>
        </p:nvSpPr>
        <p:spPr>
          <a:xfrm>
            <a:off x="1918495" y="3617404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5FF7087C-5C22-ED6E-773C-DC400318DBF0}"/>
              </a:ext>
            </a:extLst>
          </p:cNvPr>
          <p:cNvSpPr/>
          <p:nvPr/>
        </p:nvSpPr>
        <p:spPr>
          <a:xfrm>
            <a:off x="2266833" y="3617404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" name="Picture 5" descr="A cell phone showing a body&#10;&#10;Description automatically generated">
            <a:extLst>
              <a:ext uri="{FF2B5EF4-FFF2-40B4-BE49-F238E27FC236}">
                <a16:creationId xmlns:a16="http://schemas.microsoft.com/office/drawing/2014/main" id="{09D0D441-5220-9C06-9108-0FA9758E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614459"/>
            <a:ext cx="10522516" cy="5752777"/>
          </a:xfrm>
          <a:prstGeom prst="rect">
            <a:avLst/>
          </a:prstGeom>
        </p:spPr>
      </p:pic>
      <p:pic>
        <p:nvPicPr>
          <p:cNvPr id="7" name="Picture 6" descr="A red circle on black background&#10;&#10;Description automatically generated">
            <a:extLst>
              <a:ext uri="{FF2B5EF4-FFF2-40B4-BE49-F238E27FC236}">
                <a16:creationId xmlns:a16="http://schemas.microsoft.com/office/drawing/2014/main" id="{188E6302-C95C-CE41-B265-B72FB7A7C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0678" y="2503134"/>
            <a:ext cx="929640" cy="737462"/>
          </a:xfrm>
          <a:prstGeom prst="rect">
            <a:avLst/>
          </a:prstGeom>
        </p:spPr>
      </p:pic>
      <p:pic>
        <p:nvPicPr>
          <p:cNvPr id="8" name="Picture 7" descr="A red circle on black background&#10;&#10;Description automatically generated">
            <a:extLst>
              <a:ext uri="{FF2B5EF4-FFF2-40B4-BE49-F238E27FC236}">
                <a16:creationId xmlns:a16="http://schemas.microsoft.com/office/drawing/2014/main" id="{6CA72D36-53CB-36DF-5E9F-9CFC26790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35693" y="1066800"/>
            <a:ext cx="1872613" cy="1485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51EF6-7D3B-69C9-691C-EBDFDCBDF5C5}"/>
              </a:ext>
            </a:extLst>
          </p:cNvPr>
          <p:cNvSpPr txBox="1"/>
          <p:nvPr/>
        </p:nvSpPr>
        <p:spPr>
          <a:xfrm>
            <a:off x="6484728" y="1905000"/>
            <a:ext cx="515480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EXPECTED OUTCOME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417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D1486-3B2C-4A7E-36BA-020CC33D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 descr="A cell phone showing a body&#10;&#10;Description automatically generated">
            <a:extLst>
              <a:ext uri="{FF2B5EF4-FFF2-40B4-BE49-F238E27FC236}">
                <a16:creationId xmlns:a16="http://schemas.microsoft.com/office/drawing/2014/main" id="{86A4A457-157C-FF5F-09B4-C1AA59B8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1299447"/>
            <a:ext cx="10167257" cy="5558553"/>
          </a:xfrm>
          <a:prstGeom prst="rect">
            <a:avLst/>
          </a:prstGeom>
        </p:spPr>
      </p:pic>
      <p:pic>
        <p:nvPicPr>
          <p:cNvPr id="4" name="Picture 3" descr="A red circle on black background&#10;&#10;Description automatically generated">
            <a:extLst>
              <a:ext uri="{FF2B5EF4-FFF2-40B4-BE49-F238E27FC236}">
                <a16:creationId xmlns:a16="http://schemas.microsoft.com/office/drawing/2014/main" id="{99ACB63E-6FB7-724C-0475-EEBB91E0A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6800" y="3130060"/>
            <a:ext cx="753684" cy="597880"/>
          </a:xfrm>
          <a:prstGeom prst="rect">
            <a:avLst/>
          </a:prstGeom>
        </p:spPr>
      </p:pic>
      <p:pic>
        <p:nvPicPr>
          <p:cNvPr id="5" name="Picture 4" descr="A red circle on black background&#10;&#10;Description automatically generated">
            <a:extLst>
              <a:ext uri="{FF2B5EF4-FFF2-40B4-BE49-F238E27FC236}">
                <a16:creationId xmlns:a16="http://schemas.microsoft.com/office/drawing/2014/main" id="{7724A982-F6F0-6803-64F5-3572893736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02424" y="1677216"/>
            <a:ext cx="1872613" cy="1485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A071A-A698-4B11-2F0E-7AA54AE6F378}"/>
              </a:ext>
            </a:extLst>
          </p:cNvPr>
          <p:cNvSpPr txBox="1"/>
          <p:nvPr/>
        </p:nvSpPr>
        <p:spPr>
          <a:xfrm>
            <a:off x="6315454" y="1609609"/>
            <a:ext cx="2599946" cy="267765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u="sng" dirty="0"/>
              <a:t>SHOULDER PAIN:</a:t>
            </a:r>
          </a:p>
          <a:p>
            <a:r>
              <a:rPr lang="en-US" sz="1400" dirty="0"/>
              <a:t>- </a:t>
            </a:r>
            <a:r>
              <a:rPr lang="en-US" sz="1400" u="sng" dirty="0"/>
              <a:t>Cause</a:t>
            </a:r>
            <a:r>
              <a:rPr lang="en-US" sz="1400" dirty="0"/>
              <a:t>:</a:t>
            </a:r>
          </a:p>
          <a:p>
            <a:pPr marL="342900" indent="-342900">
              <a:buAutoNum type="arabicPeriod"/>
            </a:pPr>
            <a:r>
              <a:rPr lang="en-US" sz="1400" dirty="0"/>
              <a:t>Basketball</a:t>
            </a:r>
          </a:p>
          <a:p>
            <a:pPr marL="342900" indent="-342900">
              <a:buAutoNum type="arabicPeriod"/>
            </a:pPr>
            <a:r>
              <a:rPr lang="en-US" sz="1400" dirty="0"/>
              <a:t>Base ball</a:t>
            </a:r>
          </a:p>
          <a:p>
            <a:pPr marL="342900" indent="-342900">
              <a:buAutoNum type="arabicPeriod"/>
            </a:pPr>
            <a:r>
              <a:rPr lang="en-US" sz="1400" dirty="0"/>
              <a:t>Tennis</a:t>
            </a:r>
          </a:p>
          <a:p>
            <a:r>
              <a:rPr lang="en-US" sz="1400" dirty="0"/>
              <a:t>-</a:t>
            </a:r>
            <a:r>
              <a:rPr lang="en-US" sz="1400" u="sng" dirty="0"/>
              <a:t>REMEDIES</a:t>
            </a:r>
          </a:p>
          <a:p>
            <a:pPr marL="342900" indent="-342900">
              <a:buAutoNum type="arabicPeriod"/>
            </a:pPr>
            <a:r>
              <a:rPr lang="en-US" sz="1400" dirty="0"/>
              <a:t>Rest your shoulder</a:t>
            </a:r>
          </a:p>
          <a:p>
            <a:pPr marL="342900" indent="-342900">
              <a:buAutoNum type="arabicPeriod"/>
            </a:pPr>
            <a:r>
              <a:rPr lang="en-IN" sz="1400" dirty="0"/>
              <a:t>Put an ice pack upon it to relieve pain.</a:t>
            </a:r>
          </a:p>
          <a:p>
            <a:pPr marL="342900" indent="-342900">
              <a:buAutoNum type="arabicPeriod"/>
            </a:pPr>
            <a:r>
              <a:rPr lang="en-IN" sz="1400" dirty="0"/>
              <a:t>If the pain gets worse, please consult nearby doctor.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69AE809-18EE-A454-513E-09302014578E}"/>
              </a:ext>
            </a:extLst>
          </p:cNvPr>
          <p:cNvSpPr/>
          <p:nvPr/>
        </p:nvSpPr>
        <p:spPr>
          <a:xfrm>
            <a:off x="4905606" y="2478588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6BD7919-D9B2-3061-4AFD-3B85C0296A90}"/>
              </a:ext>
            </a:extLst>
          </p:cNvPr>
          <p:cNvSpPr/>
          <p:nvPr/>
        </p:nvSpPr>
        <p:spPr>
          <a:xfrm>
            <a:off x="5262180" y="2486958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710F8EA8-EF1B-EC7A-F318-4A01166FEA44}"/>
              </a:ext>
            </a:extLst>
          </p:cNvPr>
          <p:cNvSpPr/>
          <p:nvPr/>
        </p:nvSpPr>
        <p:spPr>
          <a:xfrm>
            <a:off x="5629363" y="2461832"/>
            <a:ext cx="452176" cy="70338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E869D-8247-2E4F-326B-A7819DD2F293}"/>
              </a:ext>
            </a:extLst>
          </p:cNvPr>
          <p:cNvSpPr txBox="1"/>
          <p:nvPr/>
        </p:nvSpPr>
        <p:spPr>
          <a:xfrm>
            <a:off x="6858000" y="5850493"/>
            <a:ext cx="515480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EXPECTED OUTCOME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222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6595-46A4-E5D9-059F-B290508D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8" y="1066800"/>
            <a:ext cx="4343400" cy="990601"/>
          </a:xfrm>
        </p:spPr>
        <p:txBody>
          <a:bodyPr/>
          <a:lstStyle/>
          <a:p>
            <a:r>
              <a:rPr lang="en-US" dirty="0"/>
              <a:t>Ankle Sprains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0A32F-2E50-7580-7C4A-940C2133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Ankle Stretches: Strengthening, Flexibility, and More">
            <a:extLst>
              <a:ext uri="{FF2B5EF4-FFF2-40B4-BE49-F238E27FC236}">
                <a16:creationId xmlns:a16="http://schemas.microsoft.com/office/drawing/2014/main" id="{2332A3B2-71E3-B107-F771-9CD4C446BC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1958180"/>
            <a:ext cx="1851820" cy="18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kle Stretches: Strengthening, Flexibility, and More">
            <a:extLst>
              <a:ext uri="{FF2B5EF4-FFF2-40B4-BE49-F238E27FC236}">
                <a16:creationId xmlns:a16="http://schemas.microsoft.com/office/drawing/2014/main" id="{FE9A3CC6-2418-B745-B950-94A20F09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80" y="1958180"/>
            <a:ext cx="1851820" cy="18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 Exercises to Reduce Ankle Pain, heel slides physical therapy -  cepedoca.org.br">
            <a:extLst>
              <a:ext uri="{FF2B5EF4-FFF2-40B4-BE49-F238E27FC236}">
                <a16:creationId xmlns:a16="http://schemas.microsoft.com/office/drawing/2014/main" id="{81F2281F-A670-DD58-0B64-ACBCC825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80" y="4038600"/>
            <a:ext cx="1851820" cy="18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kle Stretches: Strengthening, Flexibility, and More">
            <a:extLst>
              <a:ext uri="{FF2B5EF4-FFF2-40B4-BE49-F238E27FC236}">
                <a16:creationId xmlns:a16="http://schemas.microsoft.com/office/drawing/2014/main" id="{FFC0AF06-09D1-3BEB-881A-DA12D4705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8" y="4038600"/>
            <a:ext cx="1851821" cy="185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rains Information | Mount Sinai - New York">
            <a:extLst>
              <a:ext uri="{FF2B5EF4-FFF2-40B4-BE49-F238E27FC236}">
                <a16:creationId xmlns:a16="http://schemas.microsoft.com/office/drawing/2014/main" id="{727E09F3-1821-EFC2-05C7-CD6002C8C3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682081"/>
            <a:ext cx="381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0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081F23-2E61-7660-057A-E37D9EB9A871}"/>
              </a:ext>
            </a:extLst>
          </p:cNvPr>
          <p:cNvSpPr txBox="1"/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56294-CB13-9573-BE95-A255E71582A3}"/>
              </a:ext>
            </a:extLst>
          </p:cNvPr>
          <p:cNvSpPr txBox="1"/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/>
              <a:t>https://yellow.ai/ -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/>
              <a:t> https://app.fyndbetter.com/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/>
              <a:t>- https://www.wix.com/scheduling-software https://business.whatsapp.com/ 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/>
              <a:t>https://jipsi.in/service/sports-injury-management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/>
              <a:t>Chat </a:t>
            </a:r>
            <a:r>
              <a:rPr lang="en-US" sz="3200" dirty="0" err="1"/>
              <a:t>Gpt</a:t>
            </a:r>
            <a:r>
              <a:rPr lang="en-US" sz="3200" dirty="0"/>
              <a:t> 3.5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EB7DA-6369-3E35-274E-6FC35977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IN" smtClean="0"/>
              <a:pPr>
                <a:spcAft>
                  <a:spcPts val="600"/>
                </a:spcAft>
              </a:pPr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40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CBE1DA0-C544-B056-7302-44D78C5AA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77233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7" y="1143000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734757-5A01-7974-1729-ABB6B289D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408495"/>
              </p:ext>
            </p:extLst>
          </p:nvPr>
        </p:nvGraphicFramePr>
        <p:xfrm>
          <a:off x="520700" y="18748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34F8-AFEE-B52D-CED1-5338CA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IN" b="1" dirty="0"/>
              <a:t>Literature Survey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0155F-F1B2-D372-3D6B-2E43F4E0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5E4692C-2010-ED44-B8F7-8A4833E14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0057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06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68F52B5-6606-52F7-28E7-5A305A3CC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6839"/>
          <a:stretch/>
        </p:blipFill>
        <p:spPr>
          <a:xfrm>
            <a:off x="14" y="1327759"/>
            <a:ext cx="5411536" cy="2226971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5" name="Picture 4" descr="A person lifting a weight on a ball&#10;&#10;Description automatically generated">
            <a:extLst>
              <a:ext uri="{FF2B5EF4-FFF2-40B4-BE49-F238E27FC236}">
                <a16:creationId xmlns:a16="http://schemas.microsoft.com/office/drawing/2014/main" id="{4A2C65D6-439E-71C9-EDF1-B9C144D4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r="737" b="1"/>
          <a:stretch/>
        </p:blipFill>
        <p:spPr>
          <a:xfrm>
            <a:off x="4216674" y="1327760"/>
            <a:ext cx="4927327" cy="2813043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B493-0BF1-BBD4-B460-0A71EEFE2D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8" b="10682"/>
          <a:stretch/>
        </p:blipFill>
        <p:spPr>
          <a:xfrm>
            <a:off x="3136508" y="4243672"/>
            <a:ext cx="6007493" cy="2227580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241C919B-5F7F-56BE-53BD-669A016C29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r="-3" b="-3"/>
          <a:stretch/>
        </p:blipFill>
        <p:spPr>
          <a:xfrm>
            <a:off x="0" y="3657600"/>
            <a:ext cx="4657165" cy="2813652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799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93306B-EB15-EADA-1F0D-9049FD84C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972" y="1219200"/>
            <a:ext cx="8828574" cy="572009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87E48-1D96-2952-987F-8A2964F0D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98084" y="2617289"/>
            <a:ext cx="5720092" cy="292391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86D0FA-A486-24A9-DC8B-BD3BF29A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98088" y="2627426"/>
            <a:ext cx="5720093" cy="292391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0874E6-C616-C80F-2285-5CFABF01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18540" y="5648022"/>
            <a:ext cx="2086840" cy="2923916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03A5C3-7F20-B334-A241-8727CF560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714728" y="2644138"/>
            <a:ext cx="2824360" cy="3485566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B7602-AFC2-0F5D-C88D-D457A942A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98094" y="2617287"/>
            <a:ext cx="5720096" cy="292391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CC20FA-776B-2F6B-A20C-F75371DC44B4}"/>
              </a:ext>
            </a:extLst>
          </p:cNvPr>
          <p:cNvSpPr txBox="1">
            <a:spLocks/>
          </p:cNvSpPr>
          <p:nvPr/>
        </p:nvSpPr>
        <p:spPr>
          <a:xfrm>
            <a:off x="-12" y="3449350"/>
            <a:ext cx="2747996" cy="173224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chemeClr val="bg1"/>
                </a:solidFill>
              </a:rPr>
              <a:t>Problem Statement</a:t>
            </a:r>
            <a:endParaRPr lang="en-IN" sz="4800" dirty="0">
              <a:solidFill>
                <a:schemeClr val="bg1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39015ED-52B2-0B34-E9B5-CA62F8AB90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7162550"/>
              </p:ext>
            </p:extLst>
          </p:nvPr>
        </p:nvGraphicFramePr>
        <p:xfrm>
          <a:off x="4945752" y="2226189"/>
          <a:ext cx="4062757" cy="3823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BA46062F-C34E-CB7D-7B4B-19F9C6624C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444849"/>
              </p:ext>
            </p:extLst>
          </p:nvPr>
        </p:nvGraphicFramePr>
        <p:xfrm>
          <a:off x="7178000" y="9014940"/>
          <a:ext cx="7614645" cy="3293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1752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DB167-4A23-6F4A-5E49-A49B97E2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A0D1A3DF-1528-CACB-0AB2-80FC571D62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5062749"/>
              </p:ext>
            </p:extLst>
          </p:nvPr>
        </p:nvGraphicFramePr>
        <p:xfrm>
          <a:off x="152400" y="2772599"/>
          <a:ext cx="8763000" cy="3948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85B102DE-6EF3-E863-9E65-7DAFBE37F3C4}"/>
              </a:ext>
            </a:extLst>
          </p:cNvPr>
          <p:cNvGrpSpPr/>
          <p:nvPr/>
        </p:nvGrpSpPr>
        <p:grpSpPr>
          <a:xfrm>
            <a:off x="304800" y="1349918"/>
            <a:ext cx="8534400" cy="1118812"/>
            <a:chOff x="0" y="517103"/>
            <a:chExt cx="4062757" cy="67128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576B61-FC10-CFB1-3C6C-7C8A79FAF34E}"/>
                </a:ext>
              </a:extLst>
            </p:cNvPr>
            <p:cNvSpPr/>
            <p:nvPr/>
          </p:nvSpPr>
          <p:spPr>
            <a:xfrm>
              <a:off x="0" y="517103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30DD386D-47AC-B09D-A6A0-04E12A97D82F}"/>
                </a:ext>
              </a:extLst>
            </p:cNvPr>
            <p:cNvSpPr txBox="1"/>
            <p:nvPr/>
          </p:nvSpPr>
          <p:spPr>
            <a:xfrm>
              <a:off x="32770" y="549873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Prevalence of Injuries</a:t>
              </a:r>
              <a:r>
                <a:rPr lang="en-US" sz="1200" kern="1200" dirty="0"/>
                <a:t>: Approximately 30% of professional athletes experience significant injuries each year.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34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DB167-4A23-6F4A-5E49-A49B97E2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DAA-2EEF-4D60-A822-C676A37C3591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A0D1A3DF-1528-CACB-0AB2-80FC571D62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14245"/>
              </p:ext>
            </p:extLst>
          </p:nvPr>
        </p:nvGraphicFramePr>
        <p:xfrm>
          <a:off x="2362200" y="7239000"/>
          <a:ext cx="10515600" cy="3948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45D3D169-8774-1281-C2D8-848C54E6DF01}"/>
              </a:ext>
            </a:extLst>
          </p:cNvPr>
          <p:cNvSpPr txBox="1">
            <a:spLocks/>
          </p:cNvSpPr>
          <p:nvPr/>
        </p:nvSpPr>
        <p:spPr>
          <a:xfrm>
            <a:off x="-4226515" y="2051685"/>
            <a:ext cx="3115265" cy="23963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rgbClr val="FFFFFF"/>
                </a:solidFill>
              </a:rPr>
              <a:t>Problem Statement</a:t>
            </a:r>
            <a:endParaRPr lang="en-IN" sz="4000" dirty="0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B102DE-6EF3-E863-9E65-7DAFBE37F3C4}"/>
              </a:ext>
            </a:extLst>
          </p:cNvPr>
          <p:cNvGrpSpPr/>
          <p:nvPr/>
        </p:nvGrpSpPr>
        <p:grpSpPr>
          <a:xfrm>
            <a:off x="-4876800" y="762000"/>
            <a:ext cx="4654153" cy="526636"/>
            <a:chOff x="0" y="517103"/>
            <a:chExt cx="4062757" cy="67128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576B61-FC10-CFB1-3C6C-7C8A79FAF34E}"/>
                </a:ext>
              </a:extLst>
            </p:cNvPr>
            <p:cNvSpPr/>
            <p:nvPr/>
          </p:nvSpPr>
          <p:spPr>
            <a:xfrm>
              <a:off x="0" y="517103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30DD386D-47AC-B09D-A6A0-04E12A97D82F}"/>
                </a:ext>
              </a:extLst>
            </p:cNvPr>
            <p:cNvSpPr txBox="1"/>
            <p:nvPr/>
          </p:nvSpPr>
          <p:spPr>
            <a:xfrm>
              <a:off x="32770" y="549873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Prevalence of Injuries</a:t>
              </a:r>
              <a:r>
                <a:rPr lang="en-US" sz="1200" kern="1200" dirty="0"/>
                <a:t>: Approximately 30% of professional athletes experience significant injuries each year.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C0CDF9-5824-5850-D5F6-56846B24B8B7}"/>
              </a:ext>
            </a:extLst>
          </p:cNvPr>
          <p:cNvGrpSpPr/>
          <p:nvPr/>
        </p:nvGrpSpPr>
        <p:grpSpPr>
          <a:xfrm>
            <a:off x="9448800" y="2051685"/>
            <a:ext cx="4062757" cy="671287"/>
            <a:chOff x="0" y="1222950"/>
            <a:chExt cx="4062757" cy="67128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79E6DC-A351-CAEA-8AD7-5AE13A366C71}"/>
                </a:ext>
              </a:extLst>
            </p:cNvPr>
            <p:cNvSpPr/>
            <p:nvPr/>
          </p:nvSpPr>
          <p:spPr>
            <a:xfrm>
              <a:off x="0" y="1222950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3311292"/>
                <a:satOff val="13270"/>
                <a:lumOff val="2876"/>
                <a:alphaOff val="0"/>
              </a:schemeClr>
            </a:fillRef>
            <a:effectRef idx="2">
              <a:schemeClr val="accent5">
                <a:hueOff val="-3311292"/>
                <a:satOff val="13270"/>
                <a:lumOff val="287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03DD45A9-C520-2F75-FE8A-FCEB9BE50410}"/>
                </a:ext>
              </a:extLst>
            </p:cNvPr>
            <p:cNvSpPr txBox="1"/>
            <p:nvPr/>
          </p:nvSpPr>
          <p:spPr>
            <a:xfrm>
              <a:off x="32770" y="1255720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Needs of Coaches</a:t>
              </a:r>
              <a:r>
                <a:rPr lang="en-US" sz="1200" kern="1200" dirty="0"/>
                <a:t>: Coaches require reliable data, real-time feedback, and effective communication tools to support athletes.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826829-80E3-0622-5694-A3EA2DD058DF}"/>
              </a:ext>
            </a:extLst>
          </p:cNvPr>
          <p:cNvGrpSpPr/>
          <p:nvPr/>
        </p:nvGrpSpPr>
        <p:grpSpPr>
          <a:xfrm>
            <a:off x="533400" y="1025318"/>
            <a:ext cx="8077200" cy="1026367"/>
            <a:chOff x="0" y="1928798"/>
            <a:chExt cx="4062757" cy="67128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5366747-83FE-46D8-DFCA-0FF50D5558F1}"/>
                </a:ext>
              </a:extLst>
            </p:cNvPr>
            <p:cNvSpPr/>
            <p:nvPr/>
          </p:nvSpPr>
          <p:spPr>
            <a:xfrm>
              <a:off x="0" y="1928798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6622584"/>
                <a:satOff val="26541"/>
                <a:lumOff val="5752"/>
                <a:alphaOff val="0"/>
              </a:schemeClr>
            </a:fillRef>
            <a:effectRef idx="2">
              <a:schemeClr val="accent5">
                <a:hueOff val="-6622584"/>
                <a:satOff val="26541"/>
                <a:lumOff val="57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20BD0338-2665-5CA2-CB52-2E48EB0C5F99}"/>
                </a:ext>
              </a:extLst>
            </p:cNvPr>
            <p:cNvSpPr txBox="1"/>
            <p:nvPr/>
          </p:nvSpPr>
          <p:spPr>
            <a:xfrm>
              <a:off x="32770" y="1961568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Gaps in Solutions</a:t>
              </a:r>
              <a:r>
                <a:rPr lang="en-US" sz="1600" kern="1200" dirty="0">
                  <a:solidFill>
                    <a:schemeClr val="tx1"/>
                  </a:solidFill>
                </a:rPr>
                <a:t>: Existing tools often lack integration and fail to provide comprehensive support tailored to individual athlete needs.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2E8EA6-12C1-9D41-8789-76B053B6C9F6}"/>
              </a:ext>
            </a:extLst>
          </p:cNvPr>
          <p:cNvGrpSpPr/>
          <p:nvPr/>
        </p:nvGrpSpPr>
        <p:grpSpPr>
          <a:xfrm>
            <a:off x="9481570" y="2961414"/>
            <a:ext cx="3583283" cy="671287"/>
            <a:chOff x="0" y="2634645"/>
            <a:chExt cx="4062757" cy="67128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316ED39-7850-B1E0-9E0F-3DD28D0A79A8}"/>
                </a:ext>
              </a:extLst>
            </p:cNvPr>
            <p:cNvSpPr/>
            <p:nvPr/>
          </p:nvSpPr>
          <p:spPr>
            <a:xfrm>
              <a:off x="0" y="2634645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BCB308A5-5173-E2F2-62C4-B4B0FB8AC6AA}"/>
                </a:ext>
              </a:extLst>
            </p:cNvPr>
            <p:cNvSpPr txBox="1"/>
            <p:nvPr/>
          </p:nvSpPr>
          <p:spPr>
            <a:xfrm>
              <a:off x="32770" y="2667415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Research shows that only 2-3% of sports injuries are reported, leaving 97% unnoticed. This gap highlights a critical issue in effectively managing and addressing sports injuries.</a:t>
              </a:r>
              <a:endParaRPr lang="en-IN" sz="1200" kern="1200" dirty="0"/>
            </a:p>
          </p:txBody>
        </p:sp>
      </p:grpSp>
      <p:pic>
        <p:nvPicPr>
          <p:cNvPr id="3" name="Picture 2" descr="11. Fitbit&#10;Fitbit, Inc.&#10;Dr. Evans Prieston&#10;+112 doctors recommend&#10;12. Runtastic Pedometer&#10;Runtastic&#10;Dr. Drew Christensen&#10;+99 doctors recommend&#10;13. Medication Guide&#10;Drugs.com&#10;Dr. David Rosenthal&#10;+97 doctors recommend&#10;14. BabyBump Pregnancy&#10;Alt12 Apps, Inc.&#10;Dr. Linda Everett&#10;+96 doctors recommend&#10;15. Eat This, Not That! Restaurant&#10;Rodale&#10;Dr. Dan Fisher&#10;+91 doctors recommend&#10;16. Nike+ Running&#10;Nike, Inc.&#10;Dr. Siatta Dunbar&#10;+86 doctors recommend&#10;17. GoodRx&#10;GoodRx&#10;Dr. Alok Patel&#10;+83 doctors recommend&#10;18. My Baby Today&#10;BabyCenter&#10;Dr. Shontae Bufﬁngton&#10;+77 doctors recommend&#10;19. Relax &amp; Rest Meditations&#10;Meditation Oasis&#10;Dr. Ajay Acharya&#10;+74 doctors recommend&#10;20. Fitness Buddy&#10;Azumio, Inc.&#10;Dr. Mitchell Vogel&#10;+73 doctors recommend&#10;21. Breathing Zone&#10;Breathing Zone&#10;Dr. Alfredo Soto&#10;+72 doctors recommend&#10;22. CVS/pharmacy&#10;CVS/pharmacy&#10;Dr. Gerard Honore&#10;+69 doctors recommend&#10;24. iBP Blood Pressure&#10;Leading Edge Apps, LLC&#10;Dr. Michael Traub&#10;+66 doctors recommend&#10;25. Atkins Carb Tracker&#10;Atkins Nutritionals&#10;Dr. Adeshola Ezeokoli&#10;+64 doctors recommend&#10;23. Daily Ab Workout&#10;Daily Workout Apps, LLC&#10;Dr. Jonathan Kirschner&#10;+67 doctors recommend&#10; ">
            <a:extLst>
              <a:ext uri="{FF2B5EF4-FFF2-40B4-BE49-F238E27FC236}">
                <a16:creationId xmlns:a16="http://schemas.microsoft.com/office/drawing/2014/main" id="{38C7797F-8518-BA64-3561-94C03A22C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r="-1" b="19175"/>
          <a:stretch/>
        </p:blipFill>
        <p:spPr bwMode="auto">
          <a:xfrm>
            <a:off x="236443" y="2283201"/>
            <a:ext cx="4251513" cy="430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55. Nature Sounds Relax and Sleep&#10;Zodinplex&#10;Dr. Eric Kaplan&#10;+33 doctors recommend&#10;55. WISER&#10;National Library of Medicine at NIH&#10;Dr. Donald Alves&#10;+33 doctors recommend&#10;58. CarbsControl&#10;Coheso, Inc.&#10;58. Zombies, Run! 5k Training&#10;Six to Start&#10;Dr. Ahmad Saab&#10;+32 doctors recommend&#10;Dr. Benjamin Taylor&#10;+32 doctors recommend&#10;61. Food Diary&#10;FitNow, Inc.&#10;Dr. Jeffrey Fromowitz&#10;+31 doctors recommend&#10;61. Nutrition90&#10;Ryan Novak&#10;61. Health Diary&#10;PNN Soft&#10;Dr. David Wyatt&#10;+31 doctors recommend&#10;Dr. Jerry Light&#10;+31 doctors recommend&#10;61. JEFIT&#10;Jeﬁt, Inc.&#10;Dr. Per Freitag&#10;+31 doctors recommend&#10;65. Map My Tracks OutFront Pro&#10;Tinderhouse, Ltd.&#10;Dr. Martin Tamler&#10;+30 doctors recommend&#10;68. Eye Test&#10;Balint Farago&#10;Dr. Keshav Narain&#10;+28 doctors recommend&#10;66. Speech Therapy 4 Apraxia – Words&#10;Blue Whale&#10;Dr. Amy Deeken&#10;+29 doctors recommend&#10;66. Squats – Fitness Trainer&#10;Alportela Labs&#10;Dr. Tarek Hamid&#10;+29 doctors recommend&#10;68. Blood Pressure Log&#10;Lukasz Szmit&#10;68. ZocDoc&#10;ZocDoc, Inc.&#10;Dr. Victor Beshay&#10;+28 doctors recommend&#10;Dr. Elise Sadoun&#10;+28 doctors recommend&#10;58. My Pregnancy Today&#10;BabyCenter&#10;Dr. Linda Kondilis&#10;+32 doctors recommend&#10; ">
            <a:extLst>
              <a:ext uri="{FF2B5EF4-FFF2-40B4-BE49-F238E27FC236}">
                <a16:creationId xmlns:a16="http://schemas.microsoft.com/office/drawing/2014/main" id="{33B2993C-C3EC-A306-DD19-52EF34FF0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r="-2" b="18226"/>
          <a:stretch/>
        </p:blipFill>
        <p:spPr bwMode="auto">
          <a:xfrm>
            <a:off x="4641677" y="2283201"/>
            <a:ext cx="4256170" cy="430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6. Period Tracker Deluxe&#10;GP International, LLC&#10;27. Men's Health Workouts&#10;Rodale&#10;27. In Case of Emergency (ICE)&#10;Matrix Mobile Applications&#10;29. Relax&#10;Saagara&#10;30. MapMyRide&#10;MapMyFitness, Inc.&#10;31. Calorie Counter&#10;MyFitnessPal, LLC&#10;32. Home Remedies Free&#10;ProThoughts&#10;33. Nike Training Club&#10;Nike, Inc.&#10;Dr. Carrie Giordano&#10;+64 doctors recommend&#10;Dr. Enrique Molina&#10;+60 doctors recommend&#10;Dr. Scott Bobbitt&#10;+60 doctors recommend&#10;Dr. Victor Bonuel&#10;+59 doctors recommend&#10;Dr. George Ayoub&#10;+58 doctors recommend&#10;Dr. Andrew DeGruccio&#10;+57 doctors recommend&#10;Dr. Stephen Calendine&#10;+56 doctors recommend&#10;Dr. Khayriyyah Chandler&#10;+52 doctors recommend&#10;34. Fitocracy&#10;Fitocracy, Inc.&#10;Dr. Jared Adams&#10;+51 doctors recommend&#10;35. Pregnancy+&#10;Health &amp; Parenting, Ltd.&#10;36. Zumba Fitness&#10;Zumba Fitness&#10;Dr. Marsha Davis&#10;+50 doctors recommend&#10;Dr. Gabriel Purice&#10;+49 doctors recommend&#10;37. Simply Yoga&#10;Daily Workout Apps, LLC&#10;40. Ambiance&#10;Urban Apps&#10;Dr. Grace Torres-Hodges&#10;+47 doctors recommend&#10;Dr. Scot Lewey&#10;+46 doctors recommend&#10;37. Garmin Connect&#10;Garmin&#10;Dr. Steven Ginsberg&#10;+47 doctors recommend&#10;37. Runtastic Mountain Bike&#10;Runtastic&#10;Dr. Rick Koch&#10;+47 doctors recommend&#10; ">
            <a:extLst>
              <a:ext uri="{FF2B5EF4-FFF2-40B4-BE49-F238E27FC236}">
                <a16:creationId xmlns:a16="http://schemas.microsoft.com/office/drawing/2014/main" id="{3FF0D6E3-3915-00B1-E861-46A42EA62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r="1" b="10569"/>
          <a:stretch/>
        </p:blipFill>
        <p:spPr bwMode="auto">
          <a:xfrm>
            <a:off x="457200" y="2012949"/>
            <a:ext cx="4038600" cy="452596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2" name="Picture 8" descr="51. Stretch Guru: Run&#10;Lori Bryan Living&#10;Dr. Carla L. King&#10;+27 doctors recommend&#10;51. CaloryGuard 2&#10;BlueBamboo.de Falko Buttler&#10;Dr. Kathy Robinson&#10;+27 doctors recommend&#10;51. Baby Nursing/Breastfeeding&#10;Sevenlogics, Inc.&#10;51. Perfect Produce&#10;SparkPeople&#10;Dr. Peter Karsant&#10;+27 doctors recommend&#10;Dr. Dan Fisher&#10;+ 27 doctors recommend&#10;51. Pedi Safe Medications&#10;iAnesthesia, LLC&#10;Dr. Pierrette Mimi Poinsett&#10;+27 doctors recommend&#10;MyNetDiary.com&#10;76. MyNetDiary PRO&#10;76. Ease into 5K&#10;Blueﬁn Software, LLC&#10;Dr. Marsha Davis&#10;+26 doctors recommend&#10;Dr. Austina Cho&#10;+26 doctors recommend&#10;76. NeuroSlice&#10;Mobile Systems&#10;Dr. Kristin Gustafson&#10;+26 doctors recommend&#10;79. Couch-to-5K&#10;The ACTIVE Network, Inc.&#10;Dr. Marc Neff&#10;+25 doctors recommend&#10;79. Vita-mind Dr. Sleep&#10;NEXTEAM, Inc.&#10;Dr. Imad Khreim&#10;+25 doctors recommend&#10;79. Yoga for Weight Loss&#10;Saagara&#10;Dr. Charles Toman&#10;+25 doctors recommend&#10;79. Workout Trainer&#10;Skimble, Inc.&#10;79. Sports Tracker&#10;Sports Tracking Technologies, Ltd.&#10;Dr. Kenneth Lanier&#10;+25 doctors recommend&#10;Dr. George Mathew&#10;+25 doctors recommend&#10;79. MyChart&#10;Epic Systems Corporation&#10;Dr. Alex Golden&#10;+25 doctors recommend&#10;79. Daily Arm Workout&#10;Daily Workout Apps, LLC&#10;Dr. Tedde Rinker&#10;+25 doctors recommend&#10; ">
            <a:extLst>
              <a:ext uri="{FF2B5EF4-FFF2-40B4-BE49-F238E27FC236}">
                <a16:creationId xmlns:a16="http://schemas.microsoft.com/office/drawing/2014/main" id="{F683F962-FD0F-59F9-3CE4-EF0B7A26A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r="1" b="11179"/>
          <a:stretch/>
        </p:blipFill>
        <p:spPr bwMode="auto">
          <a:xfrm>
            <a:off x="4648202" y="2012948"/>
            <a:ext cx="4038600" cy="45259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9" name="Slide Number Placeholder 4">
            <a:extLst>
              <a:ext uri="{FF2B5EF4-FFF2-40B4-BE49-F238E27FC236}">
                <a16:creationId xmlns:a16="http://schemas.microsoft.com/office/drawing/2014/main" id="{342D0EA0-FD17-1F45-A30B-1BFD1847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3B08DAA-2EEF-4D60-A822-C676A37C359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AFCFDD-0102-B4E3-C964-6334F27E2AF9}"/>
              </a:ext>
            </a:extLst>
          </p:cNvPr>
          <p:cNvGrpSpPr/>
          <p:nvPr/>
        </p:nvGrpSpPr>
        <p:grpSpPr>
          <a:xfrm>
            <a:off x="990602" y="1209466"/>
            <a:ext cx="7315200" cy="803482"/>
            <a:chOff x="0" y="1928798"/>
            <a:chExt cx="4062757" cy="67128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F9F6D77-0329-1284-7DC1-04E1A2F2009A}"/>
                </a:ext>
              </a:extLst>
            </p:cNvPr>
            <p:cNvSpPr/>
            <p:nvPr/>
          </p:nvSpPr>
          <p:spPr>
            <a:xfrm>
              <a:off x="0" y="1928798"/>
              <a:ext cx="4062757" cy="671287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6622584"/>
                <a:satOff val="26541"/>
                <a:lumOff val="5752"/>
                <a:alphaOff val="0"/>
              </a:schemeClr>
            </a:fillRef>
            <a:effectRef idx="2">
              <a:schemeClr val="accent5">
                <a:hueOff val="-6622584"/>
                <a:satOff val="26541"/>
                <a:lumOff val="57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1DFA84C8-041E-5852-3A24-80B8D6963D46}"/>
                </a:ext>
              </a:extLst>
            </p:cNvPr>
            <p:cNvSpPr txBox="1"/>
            <p:nvPr/>
          </p:nvSpPr>
          <p:spPr>
            <a:xfrm>
              <a:off x="32770" y="1961568"/>
              <a:ext cx="3997217" cy="605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/>
                  </a:solidFill>
                </a:rPr>
                <a:t>Gaps in Solutions</a:t>
              </a:r>
              <a:r>
                <a:rPr lang="en-US" sz="1600" kern="1200" dirty="0">
                  <a:solidFill>
                    <a:schemeClr val="tx1"/>
                  </a:solidFill>
                </a:rPr>
                <a:t>: Existing tools often lack integration and fail to provide comprehensive support tailored to individual athlete needs.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3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717</Words>
  <Application>Microsoft Office PowerPoint</Application>
  <PresentationFormat>On-screen Show (4:3)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inherit</vt:lpstr>
      <vt:lpstr>Times New Roman</vt:lpstr>
      <vt:lpstr>Office Theme</vt:lpstr>
      <vt:lpstr>SPORTS REHABILIATION COACH</vt:lpstr>
      <vt:lpstr>PowerPoint Presentation</vt:lpstr>
      <vt:lpstr>INTRODUCTION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Services Offered</vt:lpstr>
      <vt:lpstr>PowerPoint Presentation</vt:lpstr>
      <vt:lpstr>PowerPoint Presentation</vt:lpstr>
      <vt:lpstr>Common Injuries</vt:lpstr>
      <vt:lpstr>PowerPoint Presentation</vt:lpstr>
      <vt:lpstr>PowerPoint Presentation</vt:lpstr>
      <vt:lpstr>Ankle Sprains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JSS</dc:creator>
  <cp:lastModifiedBy>Harshavardhan M</cp:lastModifiedBy>
  <cp:revision>7</cp:revision>
  <dcterms:created xsi:type="dcterms:W3CDTF">2024-06-25T20:31:13Z</dcterms:created>
  <dcterms:modified xsi:type="dcterms:W3CDTF">2024-06-26T02:34:08Z</dcterms:modified>
</cp:coreProperties>
</file>